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9728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197187"/>
            <a:ext cx="932688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2174"/>
            <a:ext cx="82296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1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6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389467"/>
            <a:ext cx="236601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389467"/>
            <a:ext cx="696087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36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8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1823722"/>
            <a:ext cx="946404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4895429"/>
            <a:ext cx="946404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1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89468"/>
            <a:ext cx="946404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793241"/>
            <a:ext cx="4642008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672080"/>
            <a:ext cx="4642008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1793241"/>
            <a:ext cx="466486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2672080"/>
            <a:ext cx="466486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2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9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053255"/>
            <a:ext cx="555498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5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053255"/>
            <a:ext cx="555498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89468"/>
            <a:ext cx="946404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947333"/>
            <a:ext cx="946404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A72FA-907F-4324-8751-0720299CFE14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6780108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5905F-3923-46D1-BD6E-2D9D3DE6B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7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/>
          <p:cNvSpPr/>
          <p:nvPr/>
        </p:nvSpPr>
        <p:spPr>
          <a:xfrm>
            <a:off x="1924955" y="1895996"/>
            <a:ext cx="3886200" cy="3886200"/>
          </a:xfrm>
          <a:prstGeom prst="ellipse">
            <a:avLst/>
          </a:prstGeom>
          <a:solidFill>
            <a:schemeClr val="accent1">
              <a:lumMod val="60000"/>
              <a:lumOff val="40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/>
          </a:p>
        </p:txBody>
      </p:sp>
      <p:sp>
        <p:nvSpPr>
          <p:cNvPr id="88" name="Oval 87"/>
          <p:cNvSpPr/>
          <p:nvPr/>
        </p:nvSpPr>
        <p:spPr>
          <a:xfrm>
            <a:off x="4060493" y="113806"/>
            <a:ext cx="3886200" cy="3886200"/>
          </a:xfrm>
          <a:prstGeom prst="ellipse">
            <a:avLst/>
          </a:prstGeom>
          <a:solidFill>
            <a:schemeClr val="accent6">
              <a:lumMod val="60000"/>
              <a:lumOff val="40000"/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1"/>
          </a:p>
        </p:txBody>
      </p:sp>
      <p:sp>
        <p:nvSpPr>
          <p:cNvPr id="89" name="Oval 88"/>
          <p:cNvSpPr/>
          <p:nvPr/>
        </p:nvSpPr>
        <p:spPr>
          <a:xfrm>
            <a:off x="4516823" y="2952719"/>
            <a:ext cx="3886200" cy="3886200"/>
          </a:xfrm>
          <a:prstGeom prst="ellipse">
            <a:avLst/>
          </a:prstGeom>
          <a:solidFill>
            <a:schemeClr val="accent4">
              <a:lumMod val="60000"/>
              <a:lumOff val="40000"/>
              <a:alpha val="7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1"/>
          </a:p>
        </p:txBody>
      </p:sp>
      <p:sp>
        <p:nvSpPr>
          <p:cNvPr id="5" name="TextBox 4"/>
          <p:cNvSpPr txBox="1"/>
          <p:nvPr/>
        </p:nvSpPr>
        <p:spPr>
          <a:xfrm>
            <a:off x="2077079" y="2951350"/>
            <a:ext cx="1991102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Urban environment; Climate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9965" y="752356"/>
            <a:ext cx="1558604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Bee shelter and floral resources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42553" y="2435177"/>
            <a:ext cx="131996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Urban structure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027" y="4167119"/>
            <a:ext cx="216734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Economy, neighborhood vitality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77430" y="1693617"/>
            <a:ext cx="1657105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Bee Diversity and Abundance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11031" y="5269711"/>
            <a:ext cx="1207456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i="1" dirty="0"/>
              <a:t>Human </a:t>
            </a:r>
          </a:p>
          <a:p>
            <a:pPr algn="ctr"/>
            <a:r>
              <a:rPr lang="en-US" sz="1700" i="1" dirty="0"/>
              <a:t>well-being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69420" y="3250411"/>
            <a:ext cx="1831240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Urban Agriculture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1040" y="3794382"/>
            <a:ext cx="1046804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dirty="0"/>
              <a:t>Pollution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273905" y="1367909"/>
            <a:ext cx="1475870" cy="15480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4616045" y="3046903"/>
            <a:ext cx="279625" cy="1332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811155" y="1367909"/>
            <a:ext cx="173478" cy="3257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303141" y="3966902"/>
            <a:ext cx="1020335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i="1" dirty="0"/>
              <a:t>Food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202782" y="2309170"/>
            <a:ext cx="0" cy="2433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459923" y="3641075"/>
            <a:ext cx="137820" cy="5027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75376" y="3565454"/>
            <a:ext cx="542306" cy="43455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87638" y="4701731"/>
            <a:ext cx="1223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Physical system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15762" y="622499"/>
            <a:ext cx="12475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Biological     system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128081" y="6089003"/>
            <a:ext cx="1141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Social system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6942328" y="4895819"/>
            <a:ext cx="264450" cy="4076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06347" y="5076856"/>
            <a:ext cx="1542388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Values, beliefs; Policy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5021359" y="4922194"/>
            <a:ext cx="250691" cy="2814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367697" y="4379415"/>
            <a:ext cx="1200824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Human actions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3308899" y="4103626"/>
            <a:ext cx="1291127" cy="61783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754140" y="2552563"/>
            <a:ext cx="1188188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700" i="1" dirty="0"/>
              <a:t>Pollination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277675" y="2892659"/>
            <a:ext cx="29929" cy="3360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9" idx="0"/>
          </p:cNvCxnSpPr>
          <p:nvPr/>
        </p:nvCxnSpPr>
        <p:spPr>
          <a:xfrm flipV="1">
            <a:off x="4702533" y="1344335"/>
            <a:ext cx="510389" cy="10908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7644454" y="4379415"/>
            <a:ext cx="302239" cy="9378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6153422" y="4858692"/>
            <a:ext cx="363916" cy="2596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>
            <a:off x="3470548" y="2713642"/>
            <a:ext cx="813578" cy="3251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 flipV="1">
            <a:off x="2853018" y="3551170"/>
            <a:ext cx="8057" cy="2305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3434073" y="3552754"/>
            <a:ext cx="1198659" cy="9303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55182" y="2309170"/>
            <a:ext cx="0" cy="2433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26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4730</TotalTime>
  <Words>40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Dustin Herrmann</dc:creator>
  <cp:lastModifiedBy>Alaina Gallagher</cp:lastModifiedBy>
  <cp:revision>29</cp:revision>
  <dcterms:created xsi:type="dcterms:W3CDTF">2013-07-25T11:43:41Z</dcterms:created>
  <dcterms:modified xsi:type="dcterms:W3CDTF">2023-03-02T14:57:59Z</dcterms:modified>
</cp:coreProperties>
</file>