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69" r:id="rId3"/>
    <p:sldId id="270" r:id="rId4"/>
    <p:sldId id="271" r:id="rId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6384"/>
  </p:normalViewPr>
  <p:slideViewPr>
    <p:cSldViewPr snapToGrid="0">
      <p:cViewPr varScale="1">
        <p:scale>
          <a:sx n="97" d="100"/>
          <a:sy n="97" d="100"/>
        </p:scale>
        <p:origin x="24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3;n">
            <a:extLst>
              <a:ext uri="{FF2B5EF4-FFF2-40B4-BE49-F238E27FC236}">
                <a16:creationId xmlns:a16="http://schemas.microsoft.com/office/drawing/2014/main" id="{DBD1A218-BDD1-5FB1-E71B-A118183C1667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1" name="Google Shape;4;n">
            <a:extLst>
              <a:ext uri="{FF2B5EF4-FFF2-40B4-BE49-F238E27FC236}">
                <a16:creationId xmlns:a16="http://schemas.microsoft.com/office/drawing/2014/main" id="{F28F325C-FCDB-ABFA-EF3E-83FF814CEED6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Google Shape;5;n">
            <a:extLst>
              <a:ext uri="{FF2B5EF4-FFF2-40B4-BE49-F238E27FC236}">
                <a16:creationId xmlns:a16="http://schemas.microsoft.com/office/drawing/2014/main" id="{A50B5C68-C020-E49E-5D1B-3B0352B56FE0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5486400 w 120000"/>
              <a:gd name="T3" fmla="*/ 0 h 120000"/>
              <a:gd name="T4" fmla="*/ 54864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Google Shape;6;n">
            <a:extLst>
              <a:ext uri="{FF2B5EF4-FFF2-40B4-BE49-F238E27FC236}">
                <a16:creationId xmlns:a16="http://schemas.microsoft.com/office/drawing/2014/main" id="{2D6B83BC-30C3-4D3F-3292-29DFCE5E370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2054" name="Google Shape;7;n">
            <a:extLst>
              <a:ext uri="{FF2B5EF4-FFF2-40B4-BE49-F238E27FC236}">
                <a16:creationId xmlns:a16="http://schemas.microsoft.com/office/drawing/2014/main" id="{67774F9A-02A6-A6D6-F2ED-3BD4123231C5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5" name="Google Shape;8;n">
            <a:extLst>
              <a:ext uri="{FF2B5EF4-FFF2-40B4-BE49-F238E27FC236}">
                <a16:creationId xmlns:a16="http://schemas.microsoft.com/office/drawing/2014/main" id="{72497168-6CA9-0B41-FDA5-0B024C9EAE36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48066C38-D5B2-8F4D-AA56-DCA8DB30AE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Google Shape;85;p1:notes">
            <a:extLst>
              <a:ext uri="{FF2B5EF4-FFF2-40B4-BE49-F238E27FC236}">
                <a16:creationId xmlns:a16="http://schemas.microsoft.com/office/drawing/2014/main" id="{6B1B1A1D-BF0A-1DA1-A882-59B78A34285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362" name="Google Shape;86;p1:notes">
            <a:extLst>
              <a:ext uri="{FF2B5EF4-FFF2-40B4-BE49-F238E27FC236}">
                <a16:creationId xmlns:a16="http://schemas.microsoft.com/office/drawing/2014/main" id="{5F3DE380-19CC-71DE-0102-2F508E359ACF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48066C38-D5B2-8F4D-AA56-DCA8DB30AEF9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338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AF955E6F-14BE-726C-997A-6266EAEB4962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131B838C-2298-8F3E-AC6B-DD6605F51A51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4B11DEFF-A38F-11EC-9455-B9CA7F660DED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A564A-0858-9342-88B4-156F03E304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887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C2643FEF-C839-126B-C98E-80D3A271F903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8480668A-6550-3477-BAF5-E4C081AE4E37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2C8AFD78-F23E-6F21-97CE-514F62926692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F4977-2493-E84D-84B8-F2C4C94DEB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875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B6A6195F-A11C-5523-2A97-47D5B33236AF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B02A5092-C3CB-A7AD-CF0B-6BBDA55F3F85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CFEC8E19-0626-3E1C-3727-F7A468D04440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8D80B-51E5-B44D-BBF3-139E863AD9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1285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EF30C2E0-805C-6A60-AAF9-7A989201C1F7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EFA5FE3F-1140-4486-FAD6-E8CDD6F4B012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0AD0EBEF-EEA6-2B64-7A1A-EEA054F30B6A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8662C-79DE-9B49-AABC-786350CCB7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766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0C01E50E-A606-2A78-F026-9FA3F073F682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0FA919A0-050E-DB24-8DE6-E644A71C0CD9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7A4F8606-15DB-FD61-298D-B50A270218E0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F0B89-424B-7344-898A-F189977C06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943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25CABB65-6DDE-C6E5-1BAE-78893B84665A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1FBFF819-5B0B-5991-8B46-84AA6C77CFF6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94A5C276-6FE5-C8F4-E55E-41D362390E6E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C4EEA-7723-A244-A27F-62468C8C2D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196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379C17DA-4B11-1525-DB70-1CD729108FFF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B2B94B2D-1825-0297-0BFD-05C1B655C5C3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274A194A-632D-1653-FB4D-B04F51A6A43F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5DC5E-5E26-4549-8962-314EAFEA50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85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48CBB57A-2908-2F41-7995-5B2D270A0584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87C23750-9E0E-E5AA-1741-BB667F20A138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45622026-37FF-05C9-3F4C-56BE90026BD4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18372-A17B-E047-8CE1-CDB42F7D3A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94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B8C7A94B-5222-7089-D1EA-4FE758823FBC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6199EF96-F96C-6CD7-65B9-C8D70FCB7104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EE750B1D-3BF7-B6B7-15E7-70E2F81E92B9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C9E8A-6F60-5E44-8700-F186216AE1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19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1">
            <a:extLst>
              <a:ext uri="{FF2B5EF4-FFF2-40B4-BE49-F238E27FC236}">
                <a16:creationId xmlns:a16="http://schemas.microsoft.com/office/drawing/2014/main" id="{9C5BF8AB-83C7-CC3D-50D4-3FE3485501DF}"/>
              </a:ext>
            </a:extLst>
          </p:cNvPr>
          <p:cNvSpPr txBox="1">
            <a:spLocks noGrp="1" noChangeArrowheads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Google Shape;13;p1">
            <a:extLst>
              <a:ext uri="{FF2B5EF4-FFF2-40B4-BE49-F238E27FC236}">
                <a16:creationId xmlns:a16="http://schemas.microsoft.com/office/drawing/2014/main" id="{1B50AE79-4193-5D15-7A78-2A3D0E017A3D}"/>
              </a:ext>
            </a:extLst>
          </p:cNvPr>
          <p:cNvSpPr txBox="1">
            <a:spLocks noGrp="1" noChangeArrowheads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Google Shape;14;p1">
            <a:extLst>
              <a:ext uri="{FF2B5EF4-FFF2-40B4-BE49-F238E27FC236}">
                <a16:creationId xmlns:a16="http://schemas.microsoft.com/office/drawing/2014/main" id="{371140FD-71FC-19DA-CB33-BAAC31D22B91}"/>
              </a:ext>
            </a:extLst>
          </p:cNvPr>
          <p:cNvSpPr txBox="1">
            <a:spLocks noGrp="1" noChangeArrowheads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BDCE1-FE2C-4140-9E7F-A791ED2A3E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46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;p1">
            <a:extLst>
              <a:ext uri="{FF2B5EF4-FFF2-40B4-BE49-F238E27FC236}">
                <a16:creationId xmlns:a16="http://schemas.microsoft.com/office/drawing/2014/main" id="{554F76C5-E304-DE4E-D9DA-AB79041DE78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7" name="Google Shape;11;p1">
            <a:extLst>
              <a:ext uri="{FF2B5EF4-FFF2-40B4-BE49-F238E27FC236}">
                <a16:creationId xmlns:a16="http://schemas.microsoft.com/office/drawing/2014/main" id="{3477FDEF-CE6F-649B-B8B5-B1D7F5D2EDC5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1">
            <a:extLst>
              <a:ext uri="{FF2B5EF4-FFF2-40B4-BE49-F238E27FC236}">
                <a16:creationId xmlns:a16="http://schemas.microsoft.com/office/drawing/2014/main" id="{AD209C90-D293-50B9-A45A-65098107629C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Google Shape;13;p1">
            <a:extLst>
              <a:ext uri="{FF2B5EF4-FFF2-40B4-BE49-F238E27FC236}">
                <a16:creationId xmlns:a16="http://schemas.microsoft.com/office/drawing/2014/main" id="{4F5E7379-B468-9DCB-2289-44BD441F09E0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Google Shape;14;p1">
            <a:extLst>
              <a:ext uri="{FF2B5EF4-FFF2-40B4-BE49-F238E27FC236}">
                <a16:creationId xmlns:a16="http://schemas.microsoft.com/office/drawing/2014/main" id="{75F3E9AB-9227-002E-F247-79C329261334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 smtClean="0">
                <a:solidFill>
                  <a:srgbClr val="88888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0CCF7198-81CA-504D-A66D-A8896C0103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oogle Shape;92;p13">
            <a:extLst>
              <a:ext uri="{FF2B5EF4-FFF2-40B4-BE49-F238E27FC236}">
                <a16:creationId xmlns:a16="http://schemas.microsoft.com/office/drawing/2014/main" id="{B71C1F90-CD39-4FF3-B618-2A4CC12B6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flipH="1">
            <a:off x="9677400" y="0"/>
            <a:ext cx="2514600" cy="2174875"/>
            <a:chOff x="-305" y="-4155"/>
            <a:chExt cx="2514948" cy="2174333"/>
          </a:xfrm>
        </p:grpSpPr>
        <p:sp>
          <p:nvSpPr>
            <p:cNvPr id="14346" name="Google Shape;93;p13">
              <a:extLst>
                <a:ext uri="{FF2B5EF4-FFF2-40B4-BE49-F238E27FC236}">
                  <a16:creationId xmlns:a16="http://schemas.microsoft.com/office/drawing/2014/main" id="{DB11BD18-E021-B036-80B8-C60FD9207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5" y="0"/>
              <a:ext cx="2514948" cy="2170178"/>
            </a:xfrm>
            <a:custGeom>
              <a:avLst/>
              <a:gdLst>
                <a:gd name="T0" fmla="*/ 2466091 w 2514948"/>
                <a:gd name="T1" fmla="*/ 0 h 2170178"/>
                <a:gd name="T2" fmla="*/ 2514948 w 2514948"/>
                <a:gd name="T3" fmla="*/ 0 h 2170178"/>
                <a:gd name="T4" fmla="*/ 2512286 w 2514948"/>
                <a:gd name="T5" fmla="*/ 12375 h 2170178"/>
                <a:gd name="T6" fmla="*/ 2394961 w 2514948"/>
                <a:gd name="T7" fmla="*/ 368660 h 2170178"/>
                <a:gd name="T8" fmla="*/ 2289734 w 2514948"/>
                <a:gd name="T9" fmla="*/ 598078 h 2170178"/>
                <a:gd name="T10" fmla="*/ 2163747 w 2514948"/>
                <a:gd name="T11" fmla="*/ 819078 h 2170178"/>
                <a:gd name="T12" fmla="*/ 1852241 w 2514948"/>
                <a:gd name="T13" fmla="*/ 1228932 h 2170178"/>
                <a:gd name="T14" fmla="*/ 1668235 w 2514948"/>
                <a:gd name="T15" fmla="*/ 1413844 h 2170178"/>
                <a:gd name="T16" fmla="*/ 1619510 w 2514948"/>
                <a:gd name="T17" fmla="*/ 1457722 h 2170178"/>
                <a:gd name="T18" fmla="*/ 1569835 w 2514948"/>
                <a:gd name="T19" fmla="*/ 1500704 h 2170178"/>
                <a:gd name="T20" fmla="*/ 1467169 w 2514948"/>
                <a:gd name="T21" fmla="*/ 1583266 h 2170178"/>
                <a:gd name="T22" fmla="*/ 1018393 w 2514948"/>
                <a:gd name="T23" fmla="*/ 1867576 h 2170178"/>
                <a:gd name="T24" fmla="*/ 255857 w 2514948"/>
                <a:gd name="T25" fmla="*/ 2133049 h 2170178"/>
                <a:gd name="T26" fmla="*/ 0 w 2514948"/>
                <a:gd name="T27" fmla="*/ 2170178 h 2170178"/>
                <a:gd name="T28" fmla="*/ 0 w 2514948"/>
                <a:gd name="T29" fmla="*/ 1940056 h 2170178"/>
                <a:gd name="T30" fmla="*/ 201609 w 2514948"/>
                <a:gd name="T31" fmla="*/ 1902856 h 2170178"/>
                <a:gd name="T32" fmla="*/ 440974 w 2514948"/>
                <a:gd name="T33" fmla="*/ 1838472 h 2170178"/>
                <a:gd name="T34" fmla="*/ 674558 w 2514948"/>
                <a:gd name="T35" fmla="*/ 1756359 h 2170178"/>
                <a:gd name="T36" fmla="*/ 901222 w 2514948"/>
                <a:gd name="T37" fmla="*/ 1657142 h 2170178"/>
                <a:gd name="T38" fmla="*/ 1330943 w 2514948"/>
                <a:gd name="T39" fmla="*/ 1413396 h 2170178"/>
                <a:gd name="T40" fmla="*/ 1432566 w 2514948"/>
                <a:gd name="T41" fmla="*/ 1343193 h 2170178"/>
                <a:gd name="T42" fmla="*/ 1482527 w 2514948"/>
                <a:gd name="T43" fmla="*/ 1306926 h 2170178"/>
                <a:gd name="T44" fmla="*/ 1531821 w 2514948"/>
                <a:gd name="T45" fmla="*/ 1269765 h 2170178"/>
                <a:gd name="T46" fmla="*/ 1721986 w 2514948"/>
                <a:gd name="T47" fmla="*/ 1112073 h 2170178"/>
                <a:gd name="T48" fmla="*/ 2061460 w 2514948"/>
                <a:gd name="T49" fmla="*/ 754336 h 2170178"/>
                <a:gd name="T50" fmla="*/ 2206218 w 2514948"/>
                <a:gd name="T51" fmla="*/ 554827 h 2170178"/>
                <a:gd name="T52" fmla="*/ 2329455 w 2514948"/>
                <a:gd name="T53" fmla="*/ 341886 h 2170178"/>
                <a:gd name="T54" fmla="*/ 2356757 w 2514948"/>
                <a:gd name="T55" fmla="*/ 286815 h 2170178"/>
                <a:gd name="T56" fmla="*/ 2370030 w 2514948"/>
                <a:gd name="T57" fmla="*/ 259056 h 2170178"/>
                <a:gd name="T58" fmla="*/ 2382637 w 2514948"/>
                <a:gd name="T59" fmla="*/ 231028 h 2170178"/>
                <a:gd name="T60" fmla="*/ 2406716 w 2514948"/>
                <a:gd name="T61" fmla="*/ 174525 h 2170178"/>
                <a:gd name="T62" fmla="*/ 2429278 w 2514948"/>
                <a:gd name="T63" fmla="*/ 117393 h 2170178"/>
                <a:gd name="T64" fmla="*/ 2466091 w 2514948"/>
                <a:gd name="T65" fmla="*/ 0 h 217017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514948" h="2170178" extrusionOk="0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lnTo>
                    <a:pt x="2466091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  <p:sp>
          <p:nvSpPr>
            <p:cNvPr id="14347" name="Google Shape;94;p13">
              <a:extLst>
                <a:ext uri="{FF2B5EF4-FFF2-40B4-BE49-F238E27FC236}">
                  <a16:creationId xmlns:a16="http://schemas.microsoft.com/office/drawing/2014/main" id="{908708DD-CCD2-C85A-CB3E-26DA7619E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5" y="-4155"/>
              <a:ext cx="2493062" cy="1947896"/>
            </a:xfrm>
            <a:custGeom>
              <a:avLst/>
              <a:gdLst>
                <a:gd name="T0" fmla="*/ 1896911 w 2493062"/>
                <a:gd name="T1" fmla="*/ 0 h 1947896"/>
                <a:gd name="T2" fmla="*/ 2493062 w 2493062"/>
                <a:gd name="T3" fmla="*/ 0 h 1947896"/>
                <a:gd name="T4" fmla="*/ 2435315 w 2493062"/>
                <a:gd name="T5" fmla="*/ 178165 h 1947896"/>
                <a:gd name="T6" fmla="*/ 93066 w 2493062"/>
                <a:gd name="T7" fmla="*/ 1935859 h 1947896"/>
                <a:gd name="T8" fmla="*/ 0 w 2493062"/>
                <a:gd name="T9" fmla="*/ 1947896 h 1947896"/>
                <a:gd name="T10" fmla="*/ 0 w 2493062"/>
                <a:gd name="T11" fmla="*/ 1404756 h 1947896"/>
                <a:gd name="T12" fmla="*/ 17392 w 2493062"/>
                <a:gd name="T13" fmla="*/ 1402364 h 1947896"/>
                <a:gd name="T14" fmla="*/ 464249 w 2493062"/>
                <a:gd name="T15" fmla="*/ 1281208 h 1947896"/>
                <a:gd name="T16" fmla="*/ 1260556 w 2493062"/>
                <a:gd name="T17" fmla="*/ 833835 h 1947896"/>
                <a:gd name="T18" fmla="*/ 1807924 w 2493062"/>
                <a:gd name="T19" fmla="*/ 193222 h 1947896"/>
                <a:gd name="T20" fmla="*/ 1874357 w 2493062"/>
                <a:gd name="T21" fmla="*/ 58333 h 1947896"/>
                <a:gd name="T22" fmla="*/ 1896911 w 2493062"/>
                <a:gd name="T23" fmla="*/ 0 h 19478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3062" h="1947896" extrusionOk="0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lnTo>
                    <a:pt x="1896911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  <p:sp>
          <p:nvSpPr>
            <p:cNvPr id="14348" name="Google Shape;95;p13">
              <a:extLst>
                <a:ext uri="{FF2B5EF4-FFF2-40B4-BE49-F238E27FC236}">
                  <a16:creationId xmlns:a16="http://schemas.microsoft.com/office/drawing/2014/main" id="{97EF43E3-B962-4093-81CE-55F274215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5" y="0"/>
              <a:ext cx="2501089" cy="1972702"/>
            </a:xfrm>
            <a:custGeom>
              <a:avLst/>
              <a:gdLst>
                <a:gd name="T0" fmla="*/ 2318728 w 2501089"/>
                <a:gd name="T1" fmla="*/ 0 h 1972702"/>
                <a:gd name="T2" fmla="*/ 2501089 w 2501089"/>
                <a:gd name="T3" fmla="*/ 0 h 1972702"/>
                <a:gd name="T4" fmla="*/ 2453909 w 2501089"/>
                <a:gd name="T5" fmla="*/ 167837 h 1972702"/>
                <a:gd name="T6" fmla="*/ 2361125 w 2501089"/>
                <a:gd name="T7" fmla="*/ 392084 h 1972702"/>
                <a:gd name="T8" fmla="*/ 1768255 w 2501089"/>
                <a:gd name="T9" fmla="*/ 1167644 h 1972702"/>
                <a:gd name="T10" fmla="*/ 1375125 w 2501089"/>
                <a:gd name="T11" fmla="*/ 1471474 h 1972702"/>
                <a:gd name="T12" fmla="*/ 935735 w 2501089"/>
                <a:gd name="T13" fmla="*/ 1712713 h 1972702"/>
                <a:gd name="T14" fmla="*/ 212353 w 2501089"/>
                <a:gd name="T15" fmla="*/ 1940294 h 1972702"/>
                <a:gd name="T16" fmla="*/ 0 w 2501089"/>
                <a:gd name="T17" fmla="*/ 1972702 h 1972702"/>
                <a:gd name="T18" fmla="*/ 0 w 2501089"/>
                <a:gd name="T19" fmla="*/ 1732181 h 1972702"/>
                <a:gd name="T20" fmla="*/ 161195 w 2501089"/>
                <a:gd name="T21" fmla="*/ 1706590 h 1972702"/>
                <a:gd name="T22" fmla="*/ 388463 w 2501089"/>
                <a:gd name="T23" fmla="*/ 1652268 h 1972702"/>
                <a:gd name="T24" fmla="*/ 826716 w 2501089"/>
                <a:gd name="T25" fmla="*/ 1493950 h 1972702"/>
                <a:gd name="T26" fmla="*/ 1609847 w 2501089"/>
                <a:gd name="T27" fmla="*/ 1007535 h 1972702"/>
                <a:gd name="T28" fmla="*/ 1929982 w 2501089"/>
                <a:gd name="T29" fmla="*/ 682930 h 1972702"/>
                <a:gd name="T30" fmla="*/ 2183093 w 2501089"/>
                <a:gd name="T31" fmla="*/ 310149 h 1972702"/>
                <a:gd name="T32" fmla="*/ 2280286 w 2501089"/>
                <a:gd name="T33" fmla="*/ 108435 h 1972702"/>
                <a:gd name="T34" fmla="*/ 2318728 w 2501089"/>
                <a:gd name="T35" fmla="*/ 0 h 197270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501089" h="1972702" extrusionOk="0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lnTo>
                    <a:pt x="2318728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  <p:sp>
          <p:nvSpPr>
            <p:cNvPr id="14349" name="Google Shape;96;p13">
              <a:extLst>
                <a:ext uri="{FF2B5EF4-FFF2-40B4-BE49-F238E27FC236}">
                  <a16:creationId xmlns:a16="http://schemas.microsoft.com/office/drawing/2014/main" id="{FCB17379-5D0D-E201-6830-EC819FA69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" y="1"/>
              <a:ext cx="2491105" cy="1943661"/>
            </a:xfrm>
            <a:custGeom>
              <a:avLst/>
              <a:gdLst>
                <a:gd name="T0" fmla="*/ 1995408 w 2491105"/>
                <a:gd name="T1" fmla="*/ 0 h 1943661"/>
                <a:gd name="T2" fmla="*/ 2491105 w 2491105"/>
                <a:gd name="T3" fmla="*/ 0 h 1943661"/>
                <a:gd name="T4" fmla="*/ 2434705 w 2491105"/>
                <a:gd name="T5" fmla="*/ 174009 h 1943661"/>
                <a:gd name="T6" fmla="*/ 92457 w 2491105"/>
                <a:gd name="T7" fmla="*/ 1931703 h 1943661"/>
                <a:gd name="T8" fmla="*/ 0 w 2491105"/>
                <a:gd name="T9" fmla="*/ 1943661 h 1943661"/>
                <a:gd name="T10" fmla="*/ 0 w 2491105"/>
                <a:gd name="T11" fmla="*/ 1491489 h 1943661"/>
                <a:gd name="T12" fmla="*/ 34107 w 2491105"/>
                <a:gd name="T13" fmla="*/ 1486836 h 1943661"/>
                <a:gd name="T14" fmla="*/ 497577 w 2491105"/>
                <a:gd name="T15" fmla="*/ 1360598 h 1943661"/>
                <a:gd name="T16" fmla="*/ 1321566 w 2491105"/>
                <a:gd name="T17" fmla="*/ 897645 h 1943661"/>
                <a:gd name="T18" fmla="*/ 1891495 w 2491105"/>
                <a:gd name="T19" fmla="*/ 230078 h 1943661"/>
                <a:gd name="T20" fmla="*/ 1961469 w 2491105"/>
                <a:gd name="T21" fmla="*/ 87885 h 1943661"/>
                <a:gd name="T22" fmla="*/ 1995408 w 2491105"/>
                <a:gd name="T23" fmla="*/ 0 h 19436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1105" h="1943661" extrusionOk="0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lnTo>
                    <a:pt x="1995408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</p:grpSp>
      <p:grpSp>
        <p:nvGrpSpPr>
          <p:cNvPr id="14339" name="Google Shape;98;p13">
            <a:extLst>
              <a:ext uri="{FF2B5EF4-FFF2-40B4-BE49-F238E27FC236}">
                <a16:creationId xmlns:a16="http://schemas.microsoft.com/office/drawing/2014/main" id="{FB1429A0-0136-867C-264B-049F874C2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 rot="10800000" flipH="1">
            <a:off x="0" y="4322763"/>
            <a:ext cx="3378200" cy="2535237"/>
            <a:chOff x="-305" y="-1"/>
            <a:chExt cx="3832880" cy="2876136"/>
          </a:xfrm>
        </p:grpSpPr>
        <p:sp>
          <p:nvSpPr>
            <p:cNvPr id="14342" name="Google Shape;99;p13">
              <a:extLst>
                <a:ext uri="{FF2B5EF4-FFF2-40B4-BE49-F238E27FC236}">
                  <a16:creationId xmlns:a16="http://schemas.microsoft.com/office/drawing/2014/main" id="{A334BD99-A362-B594-4926-359F30D29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" y="1"/>
              <a:ext cx="3815424" cy="2653659"/>
            </a:xfrm>
            <a:custGeom>
              <a:avLst/>
              <a:gdLst>
                <a:gd name="T0" fmla="*/ 3203055 w 3815424"/>
                <a:gd name="T1" fmla="*/ 0 h 2653659"/>
                <a:gd name="T2" fmla="*/ 3815424 w 3815424"/>
                <a:gd name="T3" fmla="*/ 0 h 2653659"/>
                <a:gd name="T4" fmla="*/ 3801025 w 3815424"/>
                <a:gd name="T5" fmla="*/ 214243 h 2653659"/>
                <a:gd name="T6" fmla="*/ 587142 w 3815424"/>
                <a:gd name="T7" fmla="*/ 2653659 h 2653659"/>
                <a:gd name="T8" fmla="*/ 53389 w 3815424"/>
                <a:gd name="T9" fmla="*/ 2605041 h 2653659"/>
                <a:gd name="T10" fmla="*/ 0 w 3815424"/>
                <a:gd name="T11" fmla="*/ 2593136 h 2653659"/>
                <a:gd name="T12" fmla="*/ 0 w 3815424"/>
                <a:gd name="T13" fmla="*/ 1994836 h 2653659"/>
                <a:gd name="T14" fmla="*/ 159710 w 3815424"/>
                <a:gd name="T15" fmla="*/ 2035054 h 2653659"/>
                <a:gd name="T16" fmla="*/ 587142 w 3815424"/>
                <a:gd name="T17" fmla="*/ 2075152 h 2653659"/>
                <a:gd name="T18" fmla="*/ 1549283 w 3815424"/>
                <a:gd name="T19" fmla="*/ 1900153 h 2653659"/>
                <a:gd name="T20" fmla="*/ 2406698 w 3815424"/>
                <a:gd name="T21" fmla="*/ 1418450 h 2653659"/>
                <a:gd name="T22" fmla="*/ 2996069 w 3815424"/>
                <a:gd name="T23" fmla="*/ 728678 h 2653659"/>
                <a:gd name="T24" fmla="*/ 3193967 w 3815424"/>
                <a:gd name="T25" fmla="*/ 137719 h 2653659"/>
                <a:gd name="T26" fmla="*/ 3203055 w 3815424"/>
                <a:gd name="T27" fmla="*/ 0 h 26536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15424" h="2653659" extrusionOk="0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lnTo>
                    <a:pt x="3203055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  <p:sp>
          <p:nvSpPr>
            <p:cNvPr id="14343" name="Google Shape;100;p13">
              <a:extLst>
                <a:ext uri="{FF2B5EF4-FFF2-40B4-BE49-F238E27FC236}">
                  <a16:creationId xmlns:a16="http://schemas.microsoft.com/office/drawing/2014/main" id="{E4D364B5-D9E0-5F97-1AD1-4BF4C6778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" y="-1"/>
              <a:ext cx="3815424" cy="2653660"/>
            </a:xfrm>
            <a:custGeom>
              <a:avLst/>
              <a:gdLst>
                <a:gd name="T0" fmla="*/ 3305038 w 3815424"/>
                <a:gd name="T1" fmla="*/ 0 h 2653660"/>
                <a:gd name="T2" fmla="*/ 3815424 w 3815424"/>
                <a:gd name="T3" fmla="*/ 0 h 2653660"/>
                <a:gd name="T4" fmla="*/ 3801025 w 3815424"/>
                <a:gd name="T5" fmla="*/ 214244 h 2653660"/>
                <a:gd name="T6" fmla="*/ 587142 w 3815424"/>
                <a:gd name="T7" fmla="*/ 2653660 h 2653660"/>
                <a:gd name="T8" fmla="*/ 53389 w 3815424"/>
                <a:gd name="T9" fmla="*/ 2605042 h 2653660"/>
                <a:gd name="T10" fmla="*/ 0 w 3815424"/>
                <a:gd name="T11" fmla="*/ 2593137 h 2653660"/>
                <a:gd name="T12" fmla="*/ 0 w 3815424"/>
                <a:gd name="T13" fmla="*/ 2094444 h 2653660"/>
                <a:gd name="T14" fmla="*/ 137675 w 3815424"/>
                <a:gd name="T15" fmla="*/ 2129195 h 2653660"/>
                <a:gd name="T16" fmla="*/ 587142 w 3815424"/>
                <a:gd name="T17" fmla="*/ 2171571 h 2653660"/>
                <a:gd name="T18" fmla="*/ 1585826 w 3815424"/>
                <a:gd name="T19" fmla="*/ 1990112 h 2653660"/>
                <a:gd name="T20" fmla="*/ 2473046 w 3815424"/>
                <a:gd name="T21" fmla="*/ 1491633 h 2653660"/>
                <a:gd name="T22" fmla="*/ 3086710 w 3815424"/>
                <a:gd name="T23" fmla="*/ 772838 h 2653660"/>
                <a:gd name="T24" fmla="*/ 3295217 w 3815424"/>
                <a:gd name="T25" fmla="*/ 149229 h 2653660"/>
                <a:gd name="T26" fmla="*/ 3305038 w 3815424"/>
                <a:gd name="T27" fmla="*/ 0 h 265366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15424" h="2653660" extrusionOk="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lnTo>
                    <a:pt x="3305038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  <p:sp>
          <p:nvSpPr>
            <p:cNvPr id="14344" name="Google Shape;101;p13">
              <a:extLst>
                <a:ext uri="{FF2B5EF4-FFF2-40B4-BE49-F238E27FC236}">
                  <a16:creationId xmlns:a16="http://schemas.microsoft.com/office/drawing/2014/main" id="{4F2B3D80-1D97-6F42-7A12-9CCE38398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05" y="1"/>
              <a:ext cx="3815986" cy="2675935"/>
            </a:xfrm>
            <a:custGeom>
              <a:avLst/>
              <a:gdLst>
                <a:gd name="T0" fmla="*/ 3648768 w 3815986"/>
                <a:gd name="T1" fmla="*/ 0 h 2675935"/>
                <a:gd name="T2" fmla="*/ 3815986 w 3815986"/>
                <a:gd name="T3" fmla="*/ 0 h 2675935"/>
                <a:gd name="T4" fmla="*/ 3804695 w 3815986"/>
                <a:gd name="T5" fmla="*/ 200084 h 2675935"/>
                <a:gd name="T6" fmla="*/ 3762590 w 3815986"/>
                <a:gd name="T7" fmla="*/ 455543 h 2675935"/>
                <a:gd name="T8" fmla="*/ 3592332 w 3815986"/>
                <a:gd name="T9" fmla="*/ 947274 h 2675935"/>
                <a:gd name="T10" fmla="*/ 2953967 w 3815986"/>
                <a:gd name="T11" fmla="*/ 1782349 h 2675935"/>
                <a:gd name="T12" fmla="*/ 2530669 w 3815986"/>
                <a:gd name="T13" fmla="*/ 2109494 h 2675935"/>
                <a:gd name="T14" fmla="*/ 2057561 w 3815986"/>
                <a:gd name="T15" fmla="*/ 2369245 h 2675935"/>
                <a:gd name="T16" fmla="*/ 1007330 w 3815986"/>
                <a:gd name="T17" fmla="*/ 2655701 h 2675935"/>
                <a:gd name="T18" fmla="*/ 732765 w 3815986"/>
                <a:gd name="T19" fmla="*/ 2674696 h 2675935"/>
                <a:gd name="T20" fmla="*/ 457666 w 3815986"/>
                <a:gd name="T21" fmla="*/ 2670839 h 2675935"/>
                <a:gd name="T22" fmla="*/ 183574 w 3815986"/>
                <a:gd name="T23" fmla="*/ 2643312 h 2675935"/>
                <a:gd name="T24" fmla="*/ 0 w 3815986"/>
                <a:gd name="T25" fmla="*/ 2607798 h 2675935"/>
                <a:gd name="T26" fmla="*/ 0 w 3815986"/>
                <a:gd name="T27" fmla="*/ 2356652 h 2675935"/>
                <a:gd name="T28" fmla="*/ 222195 w 3815986"/>
                <a:gd name="T29" fmla="*/ 2396940 h 2675935"/>
                <a:gd name="T30" fmla="*/ 472364 w 3815986"/>
                <a:gd name="T31" fmla="*/ 2419092 h 2675935"/>
                <a:gd name="T32" fmla="*/ 974972 w 3815986"/>
                <a:gd name="T33" fmla="*/ 2402122 h 2675935"/>
                <a:gd name="T34" fmla="*/ 1468292 w 3815986"/>
                <a:gd name="T35" fmla="*/ 2304162 h 2675935"/>
                <a:gd name="T36" fmla="*/ 1940176 w 3815986"/>
                <a:gd name="T37" fmla="*/ 2133695 h 2675935"/>
                <a:gd name="T38" fmla="*/ 2783403 w 3815986"/>
                <a:gd name="T39" fmla="*/ 1609954 h 2675935"/>
                <a:gd name="T40" fmla="*/ 3128104 w 3815986"/>
                <a:gd name="T41" fmla="*/ 1260439 h 2675935"/>
                <a:gd name="T42" fmla="*/ 3400639 w 3815986"/>
                <a:gd name="T43" fmla="*/ 859052 h 2675935"/>
                <a:gd name="T44" fmla="*/ 3585595 w 3815986"/>
                <a:gd name="T45" fmla="*/ 415336 h 2675935"/>
                <a:gd name="T46" fmla="*/ 3635918 w 3815986"/>
                <a:gd name="T47" fmla="*/ 181137 h 2675935"/>
                <a:gd name="T48" fmla="*/ 3648768 w 3815986"/>
                <a:gd name="T49" fmla="*/ 0 h 26759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815986" h="2675935" extrusionOk="0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lnTo>
                    <a:pt x="3648768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  <p:sp>
          <p:nvSpPr>
            <p:cNvPr id="14345" name="Google Shape;102;p13">
              <a:extLst>
                <a:ext uri="{FF2B5EF4-FFF2-40B4-BE49-F238E27FC236}">
                  <a16:creationId xmlns:a16="http://schemas.microsoft.com/office/drawing/2014/main" id="{2BF812E9-6848-903C-E09C-BB173C9DB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" y="-1"/>
              <a:ext cx="3832270" cy="2876136"/>
            </a:xfrm>
            <a:custGeom>
              <a:avLst/>
              <a:gdLst>
                <a:gd name="T0" fmla="*/ 3800718 w 3832270"/>
                <a:gd name="T1" fmla="*/ 0 h 2876136"/>
                <a:gd name="T2" fmla="*/ 3832270 w 3832270"/>
                <a:gd name="T3" fmla="*/ 0 h 2876136"/>
                <a:gd name="T4" fmla="*/ 3824562 w 3832270"/>
                <a:gd name="T5" fmla="*/ 143769 h 2876136"/>
                <a:gd name="T6" fmla="*/ 3628155 w 3832270"/>
                <a:gd name="T7" fmla="*/ 922055 h 2876136"/>
                <a:gd name="T8" fmla="*/ 3514853 w 3832270"/>
                <a:gd name="T9" fmla="*/ 1169078 h 2876136"/>
                <a:gd name="T10" fmla="*/ 3379198 w 3832270"/>
                <a:gd name="T11" fmla="*/ 1407037 h 2876136"/>
                <a:gd name="T12" fmla="*/ 3043787 w 3832270"/>
                <a:gd name="T13" fmla="*/ 1848342 h 2876136"/>
                <a:gd name="T14" fmla="*/ 2845661 w 3832270"/>
                <a:gd name="T15" fmla="*/ 2047444 h 2876136"/>
                <a:gd name="T16" fmla="*/ 2793197 w 3832270"/>
                <a:gd name="T17" fmla="*/ 2094689 h 2876136"/>
                <a:gd name="T18" fmla="*/ 2739710 w 3832270"/>
                <a:gd name="T19" fmla="*/ 2140969 h 2876136"/>
                <a:gd name="T20" fmla="*/ 2629166 w 3832270"/>
                <a:gd name="T21" fmla="*/ 2229867 h 2876136"/>
                <a:gd name="T22" fmla="*/ 2145952 w 3832270"/>
                <a:gd name="T23" fmla="*/ 2535994 h 2876136"/>
                <a:gd name="T24" fmla="*/ 1034987 w 3832270"/>
                <a:gd name="T25" fmla="*/ 2863910 h 2876136"/>
                <a:gd name="T26" fmla="*/ 741909 w 3832270"/>
                <a:gd name="T27" fmla="*/ 2875939 h 2876136"/>
                <a:gd name="T28" fmla="*/ 450208 w 3832270"/>
                <a:gd name="T29" fmla="*/ 2857451 h 2876136"/>
                <a:gd name="T30" fmla="*/ 22215 w 3832270"/>
                <a:gd name="T31" fmla="*/ 2775923 h 2876136"/>
                <a:gd name="T32" fmla="*/ 0 w 3832270"/>
                <a:gd name="T33" fmla="*/ 2769256 h 2876136"/>
                <a:gd name="T34" fmla="*/ 0 w 3832270"/>
                <a:gd name="T35" fmla="*/ 2590612 h 2876136"/>
                <a:gd name="T36" fmla="*/ 199046 w 3832270"/>
                <a:gd name="T37" fmla="*/ 2627410 h 2876136"/>
                <a:gd name="T38" fmla="*/ 468174 w 3832270"/>
                <a:gd name="T39" fmla="*/ 2649670 h 2876136"/>
                <a:gd name="T40" fmla="*/ 1003650 w 3832270"/>
                <a:gd name="T41" fmla="*/ 2622480 h 2876136"/>
                <a:gd name="T42" fmla="*/ 1266489 w 3832270"/>
                <a:gd name="T43" fmla="*/ 2573982 h 2876136"/>
                <a:gd name="T44" fmla="*/ 1524223 w 3832270"/>
                <a:gd name="T45" fmla="*/ 2504657 h 2876136"/>
                <a:gd name="T46" fmla="*/ 1775731 w 3832270"/>
                <a:gd name="T47" fmla="*/ 2416243 h 2876136"/>
                <a:gd name="T48" fmla="*/ 2019789 w 3832270"/>
                <a:gd name="T49" fmla="*/ 2309412 h 2876136"/>
                <a:gd name="T50" fmla="*/ 2482486 w 3832270"/>
                <a:gd name="T51" fmla="*/ 2046962 h 2876136"/>
                <a:gd name="T52" fmla="*/ 2591908 w 3832270"/>
                <a:gd name="T53" fmla="*/ 1971371 h 2876136"/>
                <a:gd name="T54" fmla="*/ 2645702 w 3832270"/>
                <a:gd name="T55" fmla="*/ 1932321 h 2876136"/>
                <a:gd name="T56" fmla="*/ 2698779 w 3832270"/>
                <a:gd name="T57" fmla="*/ 1892309 h 2876136"/>
                <a:gd name="T58" fmla="*/ 2903537 w 3832270"/>
                <a:gd name="T59" fmla="*/ 1722516 h 2876136"/>
                <a:gd name="T60" fmla="*/ 3269061 w 3832270"/>
                <a:gd name="T61" fmla="*/ 1337327 h 2876136"/>
                <a:gd name="T62" fmla="*/ 3424928 w 3832270"/>
                <a:gd name="T63" fmla="*/ 1122508 h 2876136"/>
                <a:gd name="T64" fmla="*/ 3557622 w 3832270"/>
                <a:gd name="T65" fmla="*/ 893226 h 2876136"/>
                <a:gd name="T66" fmla="*/ 3587019 w 3832270"/>
                <a:gd name="T67" fmla="*/ 833929 h 2876136"/>
                <a:gd name="T68" fmla="*/ 3601310 w 3832270"/>
                <a:gd name="T69" fmla="*/ 804040 h 2876136"/>
                <a:gd name="T70" fmla="*/ 3614885 w 3832270"/>
                <a:gd name="T71" fmla="*/ 773861 h 2876136"/>
                <a:gd name="T72" fmla="*/ 3640812 w 3832270"/>
                <a:gd name="T73" fmla="*/ 713022 h 2876136"/>
                <a:gd name="T74" fmla="*/ 3665105 w 3832270"/>
                <a:gd name="T75" fmla="*/ 651506 h 2876136"/>
                <a:gd name="T76" fmla="*/ 3744110 w 3832270"/>
                <a:gd name="T77" fmla="*/ 399567 h 2876136"/>
                <a:gd name="T78" fmla="*/ 3792123 w 3832270"/>
                <a:gd name="T79" fmla="*/ 140444 h 2876136"/>
                <a:gd name="T80" fmla="*/ 3800718 w 3832270"/>
                <a:gd name="T81" fmla="*/ 0 h 28761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832270" h="2876136" extrusionOk="0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lnTo>
                    <a:pt x="3800718" y="0"/>
                  </a:lnTo>
                  <a:close/>
                </a:path>
              </a:pathLst>
            </a:custGeom>
            <a:gradFill rotWithShape="0">
              <a:gsLst>
                <a:gs pos="0">
                  <a:srgbClr val="FFFFFF">
                    <a:alpha val="9801"/>
                  </a:srgbClr>
                </a:gs>
                <a:gs pos="2000">
                  <a:srgbClr val="FFFFFF">
                    <a:alpha val="9801"/>
                  </a:srgbClr>
                </a:gs>
                <a:gs pos="16000">
                  <a:srgbClr val="70AD47">
                    <a:alpha val="9801"/>
                  </a:srgbClr>
                </a:gs>
                <a:gs pos="85001">
                  <a:srgbClr val="4472C4">
                    <a:alpha val="9801"/>
                  </a:srgbClr>
                </a:gs>
                <a:gs pos="100000">
                  <a:srgbClr val="FFFFFF">
                    <a:alpha val="9801"/>
                  </a:srgbClr>
                </a:gs>
              </a:gsLst>
              <a:lin ang="120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25" tIns="45700" rIns="91425" bIns="45700" anchor="ctr"/>
            <a:lstStyle/>
            <a:p>
              <a:endParaRPr lang="en-US"/>
            </a:p>
          </p:txBody>
        </p:sp>
      </p:grpSp>
      <p:pic>
        <p:nvPicPr>
          <p:cNvPr id="14340" name="Picture 2" descr="The SESYNC logo—the letters SESYNC underneath a green arch">
            <a:extLst>
              <a:ext uri="{FF2B5EF4-FFF2-40B4-BE49-F238E27FC236}">
                <a16:creationId xmlns:a16="http://schemas.microsoft.com/office/drawing/2014/main" id="{04B5FCA5-1F6B-38DD-2AD7-2905DD10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690563"/>
            <a:ext cx="34290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A363423-3D67-543B-DFAE-D5DBBBBFC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09963"/>
            <a:ext cx="9144000" cy="812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Landscape Design Contest: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Three Landscapes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0E2A2-148C-F535-F42F-17F50ADBC8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1055519" y="110030"/>
            <a:ext cx="10240850" cy="492122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Perspective View of Garden in Plan Following by John Dando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Sedding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02122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(1902).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202122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" name="Picture 3" descr="a detailed illustration of a formal garden from the book &quot;Garden-craft Old and New.&quot;">
            <a:extLst>
              <a:ext uri="{FF2B5EF4-FFF2-40B4-BE49-F238E27FC236}">
                <a16:creationId xmlns:a16="http://schemas.microsoft.com/office/drawing/2014/main" id="{84607BBF-369E-F116-CECF-17A7FD8E3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558" y="602152"/>
            <a:ext cx="8176772" cy="61193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502E17-9665-720C-43ED-70454DFA3278}"/>
              </a:ext>
            </a:extLst>
          </p:cNvPr>
          <p:cNvSpPr txBox="1"/>
          <p:nvPr/>
        </p:nvSpPr>
        <p:spPr>
          <a:xfrm>
            <a:off x="199925" y="5952034"/>
            <a:ext cx="1596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kern="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Public </a:t>
            </a:r>
            <a:r>
              <a:rPr lang="en-US" kern="0" dirty="0">
                <a:solidFill>
                  <a:srgbClr val="20212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Domain via Wikimedia Commons.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07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map of a neighborhood in the Bronx, New York featuring the Cross Bronx Expressway running diagonally and the the Bronx River running along the right side.">
            <a:extLst>
              <a:ext uri="{FF2B5EF4-FFF2-40B4-BE49-F238E27FC236}">
                <a16:creationId xmlns:a16="http://schemas.microsoft.com/office/drawing/2014/main" id="{0EA7D602-E1B8-4547-EAE7-07D188564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237" y="0"/>
            <a:ext cx="12347396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2EC283D-3572-3EB7-E770-EC8EC6AE13A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757370" y="141530"/>
            <a:ext cx="5107661" cy="461665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Urban Landscape: The Bronx,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712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7F4EF-FDD4-3A20-C1A9-AE20B11F2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39171" cy="6858000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46B5A4C3-5F3A-F4D8-7864-F76BED7B68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866417" y="270817"/>
            <a:ext cx="6459166" cy="461665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1pPr>
            <a:lvl2pPr lvl="1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2pPr>
            <a:lvl3pPr lvl="2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3pPr>
            <a:lvl4pPr lvl="3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4pPr>
            <a:lvl5pPr lvl="4" algn="l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Suburban Landscape: Gaithersburg, Maryland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4887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42</Words>
  <Application>Microsoft Macintosh PowerPoint</Application>
  <PresentationFormat>Widescreen</PresentationFormat>
  <Paragraphs>6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Landscape Design Contest: Three Landscapes</vt:lpstr>
      <vt:lpstr>Perspective View of Garden in Plan Following by John Dando Sedding (1902). </vt:lpstr>
      <vt:lpstr>Urban Landscape: The Bronx, New York</vt:lpstr>
      <vt:lpstr>Suburban Landscape: Gaithersburg, Maryland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Alaina Gallagher</cp:lastModifiedBy>
  <cp:revision>6</cp:revision>
  <dcterms:modified xsi:type="dcterms:W3CDTF">2026-09-18T13:42:18Z</dcterms:modified>
</cp:coreProperties>
</file>