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60" r:id="rId3"/>
    <p:sldId id="274" r:id="rId4"/>
    <p:sldId id="275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D6D6"/>
    <a:srgbClr val="6FBE44"/>
    <a:srgbClr val="6FEB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201" autoAdjust="0"/>
    <p:restoredTop sz="86344" autoAdjust="0"/>
  </p:normalViewPr>
  <p:slideViewPr>
    <p:cSldViewPr snapToGrid="0" snapToObjects="1">
      <p:cViewPr varScale="1">
        <p:scale>
          <a:sx n="66" d="100"/>
          <a:sy n="66" d="100"/>
        </p:scale>
        <p:origin x="224" y="88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E21E6E-FE16-9A40-AB2C-836EE77C1262}" type="datetimeFigureOut">
              <a:rPr lang="en-US" smtClean="0"/>
              <a:t>8/20/26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ECB8A7-3D04-284F-AD06-94F2B5597B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477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BE505-7CC3-6860-DEF6-A4D2D441B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FBC372-2970-1D7E-F857-E8B293310A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0D65A4-50CF-3993-2244-0F461D698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21814-73B6-E247-A125-AAD0C0BD6F74}" type="datetime1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E0471F-A42F-FD90-79AC-D2FC56ED4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BF0F6-9680-E312-9D3B-D61DD56BF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41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311E1-1222-6942-20C7-DB27834CF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5499D3-8E38-B604-27F3-9FD4E8A26A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A810BF-7742-4860-FFF2-4B7B36DBB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79F8-54D7-3248-B55A-56DBC039385F}" type="datetime1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9683B3-FEE1-E886-7B4B-61D155F5B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D9E1AF-6BC2-13F7-A806-1B077EEDF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409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1D038B-1D48-A1F6-3210-0DAA323FE1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9D5CF6-4271-6592-B214-14DFAA63DE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CD4DE9-1CA1-4F14-33C5-A768B0E31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FA7F0-A6EE-BF4C-B90F-9130F523F16F}" type="datetime1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962EF3-8636-20CB-32CA-D0F636F3D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DC1E35-F84C-3D8D-F869-038837994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727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FB1F5-D793-CF20-3E1D-CD32532AD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5A74D5-8EA1-AA84-A68C-0A0D818A8E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708D7-0661-94EC-D920-1572085A8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49CE3-5938-A846-9221-39148D6184C7}" type="datetime1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D87CA1-EC4E-6503-348A-898C521CF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98B036-2728-6609-B995-7371B7BC2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892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F0D07-DAB4-2ACB-4991-BAC9F9C2C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B27871-F450-D289-0FD0-033676773D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D40FC0-F908-BC21-3363-384669E60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854F6-5640-FE4E-A5A0-2B3702EC4545}" type="datetime1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A5EB7A-DA01-63C3-20E1-30EC499BA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BBB5F2-1751-41A4-DA97-D2383C5E7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841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C57C4-096E-0AC2-8F88-F03AEA2FB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9EF170-3775-1624-4F11-C60C3EB9C6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EB76AD-3C14-A3E5-CB22-D2FD02BBC4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7B4A12-4283-B58C-C9D4-DCD7BE163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021F-57FC-CB41-B070-E237181AF3A0}" type="datetime1">
              <a:rPr lang="en-US" smtClean="0"/>
              <a:t>8/20/26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642D3B-0FA6-90E7-9A5F-579082C31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02299C-E0F5-8136-303F-99A82A5FC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92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4AEB9-0BBB-C2C4-14A1-74497A05C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0DD4D1-B7EF-6EA9-9C22-0C6F75137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082041-0EBD-A7B8-1959-669601009E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98B0E3-8323-B84B-1D31-6C1D0853A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E90006-8313-0A2B-150F-4C156D9667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10A33A-9D97-FF11-4F5D-F501C5998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E0EDB-E9C6-C64F-9FA8-C75EFCBFA1DA}" type="datetime1">
              <a:rPr lang="en-US" smtClean="0"/>
              <a:t>8/20/26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0D3499-E618-6482-52FF-8B0923646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070E96-B6FE-19FD-4C27-79219E199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623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EF522-9F8B-A762-3638-D73B09212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801B24-09F8-AD6D-31C2-84C1BE6B9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D58-8A9D-6343-9552-AFE7C0FA253B}" type="datetime1">
              <a:rPr lang="en-US" smtClean="0"/>
              <a:t>8/20/26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61ACE7-82EB-D869-1369-5DE7292C8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8BE9D3-05ED-1A8D-7534-0AC2F3FEE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191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E9FA50-6BBA-5A73-164F-F7C2DF181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6B899-C999-6D45-B0CA-642239F1843B}" type="datetime1">
              <a:rPr lang="en-US" smtClean="0"/>
              <a:t>8/20/26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219ACF-55DB-23D9-8657-74E9F7C22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11CA59-F36B-06B9-D290-0DBEC7BEF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217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B06B3-EC05-77D0-0BB7-A4909A9A2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C816C-BFD5-A785-7B36-276BC46ABF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0DA37B-505B-C2FD-5CDB-C7D8D4085F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1A421A-28A3-9A17-4A61-7A2A9214C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F4C6-A235-114B-8A8B-750AB4DB3249}" type="datetime1">
              <a:rPr lang="en-US" smtClean="0"/>
              <a:t>8/20/26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1F576C-0BCD-B3D7-CF34-5ECAF6A07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A44FFF-1157-293C-A830-A1C55A707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515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14FDB-ECE7-CADF-CC03-2779085C9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A8F69A-EC6F-7AE7-20BE-0EFC328AC0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CF0A42-D5EF-D3A5-95CA-B9B19F97D6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E8DFCD-A879-2667-EF62-94FE3D6B9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133F-8DE8-7241-86CD-FC661D3A3D72}" type="datetime1">
              <a:rPr lang="en-US" smtClean="0"/>
              <a:t>8/20/26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12AA17-CCEE-4923-1ED0-47F718B18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815644-73F1-A0D9-2C0A-AEE64D9BA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201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41C8AE-5668-EEB0-62F5-1240A10CE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514F34-7FB9-984C-C44C-1BFCD2C852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AB6A6-A9F2-B34E-A5BC-BB1A5F3888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44D9B-9F95-3A4A-B1F9-9E6F88F09312}" type="datetime1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0EA822-3B54-FA95-612F-10D035B50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3556C3-201C-5B46-6E24-9E769E7674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733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he SESYNC Logo - the letters SESYNC under a green arch.">
            <a:extLst>
              <a:ext uri="{FF2B5EF4-FFF2-40B4-BE49-F238E27FC236}">
                <a16:creationId xmlns:a16="http://schemas.microsoft.com/office/drawing/2014/main" id="{7AF539DA-A600-619A-D3DD-CC7659DDF3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469" y="200015"/>
            <a:ext cx="3421356" cy="12487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51EE67-DF32-3A01-7F6E-D3371B19FF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0001" y="2124279"/>
            <a:ext cx="10640754" cy="775845"/>
          </a:xfrm>
        </p:spPr>
        <p:txBody>
          <a:bodyPr anchor="b">
            <a:noAutofit/>
          </a:bodyPr>
          <a:lstStyle/>
          <a:p>
            <a:r>
              <a:rPr lang="en-US" sz="5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Survive the Century Lesson 2: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50BA10-7E9B-AF97-FF9F-AFD8F08F89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58499" y="3286184"/>
            <a:ext cx="9163757" cy="450447"/>
          </a:xfrm>
        </p:spPr>
        <p:txBody>
          <a:bodyPr anchor="ctr">
            <a:normAutofit fontScale="25000" lnSpcReduction="20000"/>
          </a:bodyPr>
          <a:lstStyle/>
          <a:p>
            <a:br>
              <a:rPr lang="en-US" dirty="0"/>
            </a:br>
            <a:endParaRPr lang="en-US" sz="8000" dirty="0"/>
          </a:p>
          <a:p>
            <a:r>
              <a:rPr lang="en-US" sz="2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sz="17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Climate Change Decisions for Your Grandchild </a:t>
            </a:r>
          </a:p>
          <a:p>
            <a:endParaRPr lang="en-US" sz="2000" dirty="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9B930FD-8671-4C4C-ADCF-73AC1D0CD4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9676747" y="0"/>
            <a:ext cx="2514948" cy="2174333"/>
            <a:chOff x="-305" y="-4155"/>
            <a:chExt cx="2514948" cy="2174333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35B12C1-569C-4E37-AA33-7EF215F201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F23E2660-7810-46F6-8752-187127C83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991DC45-0378-45B3-B325-FB8F98545E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228F5BA-5150-4554-B7EA-93F371F3B1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83C2651-AE0C-4AE4-8725-E2F9414FE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-305" y="4322879"/>
            <a:ext cx="3378428" cy="2535121"/>
            <a:chOff x="-305" y="-1"/>
            <a:chExt cx="3832880" cy="2876136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CE13265-B5D2-47B4-A199-E05F390D5B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93EBD03-D832-462C-9304-7273698ED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D53D3E2-805E-40D2-964F-352BF6D476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B7A9A916-A926-43E6-800F-432ABC3F24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86306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802FA-5A66-5D0B-1CC8-6FD56454A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856227B3-BD4B-B146-9DD9-5D91D71F00EA}" type="slidenum">
              <a:rPr lang="en-US"/>
              <a:pPr>
                <a:spcAft>
                  <a:spcPts val="600"/>
                </a:spcAft>
                <a:defRPr/>
              </a:pPr>
              <a:t>1</a:t>
            </a:fld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rgbClr val="6FBE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9B783B3-8B1C-5D83-11F8-32219492541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037733" y="5001460"/>
            <a:ext cx="8113485" cy="110799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Calibri"/>
                <a:cs typeface="Calibri"/>
                <a:sym typeface="Calibri"/>
              </a:rPr>
              <a:t>Greening America’s Capitals: Before and After, Helena MT </a:t>
            </a:r>
            <a:b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Calibri"/>
                <a:cs typeface="Calibri"/>
                <a:sym typeface="Calibri"/>
              </a:rPr>
            </a:b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Calibri"/>
                <a:cs typeface="Calibri"/>
                <a:sym typeface="Calibri"/>
              </a:rPr>
              <a:t>U.S. Environmental Protection Agency, Public Domain 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7" descr="Two photos depicting Helena MT before and after &quot;greening&quot; America's Capitals.">
            <a:extLst>
              <a:ext uri="{FF2B5EF4-FFF2-40B4-BE49-F238E27FC236}">
                <a16:creationId xmlns:a16="http://schemas.microsoft.com/office/drawing/2014/main" id="{CEB166FC-5899-2615-4EEE-EC05924FBB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175" y="354013"/>
            <a:ext cx="11658600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655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9904D5-ABA0-E895-401A-67907BABB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856227B3-BD4B-B146-9DD9-5D91D71F00EA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2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5" name="Content Placeholder 5" descr="Image focuses on an underground city organized around a master section, supported by frame structures, vegetations, and artificial weather systems">
            <a:extLst>
              <a:ext uri="{FF2B5EF4-FFF2-40B4-BE49-F238E27FC236}">
                <a16:creationId xmlns:a16="http://schemas.microsoft.com/office/drawing/2014/main" id="{CC39A086-AE84-6C9A-D488-0D871AC3EB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55" r="8550"/>
          <a:stretch/>
        </p:blipFill>
        <p:spPr>
          <a:xfrm>
            <a:off x="1" y="1"/>
            <a:ext cx="12191999" cy="685800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93FCB236-2BE1-3111-24DE-C8EE96F164D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32228" y="5733143"/>
            <a:ext cx="4107543" cy="110799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Subterranean Singapore 2065 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by Finbarr Fallon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5224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CD56C8-2449-4F2E-897C-9722E1BD3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solidFill>
            <a:schemeClr val="bg1"/>
          </a:solidFill>
        </p:spPr>
        <p:txBody>
          <a:bodyPr/>
          <a:lstStyle/>
          <a:p>
            <a:fld id="{856227B3-BD4B-B146-9DD9-5D91D71F00EA}" type="slidenum">
              <a:rPr lang="en-US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</a:t>
            </a:fld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" name="Picture 2" descr="2011 emissions and 2040 projected (reduced) emissions of PM2.5 as they relate to asthma cases in children.">
            <a:extLst>
              <a:ext uri="{FF2B5EF4-FFF2-40B4-BE49-F238E27FC236}">
                <a16:creationId xmlns:a16="http://schemas.microsoft.com/office/drawing/2014/main" id="{4CC27577-3675-244B-FD82-5AB93A178B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51" y="548640"/>
            <a:ext cx="8068101" cy="5454037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B58764FB-8A56-5513-CBA6-9ED6CB4BBFE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737600" y="972457"/>
            <a:ext cx="3244849" cy="5102933"/>
          </a:xfrm>
          <a:prstGeom prst="rect">
            <a:avLst/>
          </a:prstGeom>
          <a:solidFill>
            <a:schemeClr val="bg1">
              <a:lumMod val="85000"/>
            </a:schemeClr>
          </a:solidFill>
          <a:ln w="69850" cap="flat" cmpd="tri" algn="ctr">
            <a:solidFill>
              <a:schemeClr val="bg1">
                <a:lumMod val="85000"/>
              </a:scheme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Projected future incidence of childhood asthma in the U.S. if emissions stayed at early 21</a:t>
            </a:r>
            <a:r>
              <a:rPr kumimoji="0" lang="en-US" sz="2400" b="0" i="0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-century levels (scenario 2011) and if regulations significantly reduced  emissions 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(scenario 2040)</a:t>
            </a:r>
          </a:p>
        </p:txBody>
      </p:sp>
    </p:spTree>
    <p:extLst>
      <p:ext uri="{BB962C8B-B14F-4D97-AF65-F5344CB8AC3E}">
        <p14:creationId xmlns:p14="http://schemas.microsoft.com/office/powerpoint/2010/main" val="3166823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A4D730D3-21DF-A649-93AC-8F75A2B9B32F}" vid="{B0AA2598-5C6F-5540-895B-2774E0F757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10073</TotalTime>
  <Words>81</Words>
  <Application>Microsoft Macintosh PowerPoint</Application>
  <PresentationFormat>Widescreen</PresentationFormat>
  <Paragraphs>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Survive the Century Lesson 2:</vt:lpstr>
      <vt:lpstr>Greening America’s Capitals: Before and After, Helena MT  U.S. Environmental Protection Agency, Public Domain  </vt:lpstr>
      <vt:lpstr>Subterranean Singapore 2065  by Finbarr Fallon  </vt:lpstr>
      <vt:lpstr>Projected future incidence of childhood asthma in the U.S. if emissions stayed at early 21st -century levels (scenario 2011) and if regulations significantly reduced  emissions  (scenario 2040)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Survive the Century Lesson 2</dc:title>
  <dc:creator>Alaina Gallagher</dc:creator>
  <cp:lastModifiedBy>Alaina Gallagher</cp:lastModifiedBy>
  <cp:revision>7</cp:revision>
  <dcterms:created xsi:type="dcterms:W3CDTF">2022-06-23T20:50:17Z</dcterms:created>
  <dcterms:modified xsi:type="dcterms:W3CDTF">2026-08-20T12:52:08Z</dcterms:modified>
</cp:coreProperties>
</file>