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67" r:id="rId4"/>
    <p:sldId id="265" r:id="rId5"/>
    <p:sldId id="266" r:id="rId6"/>
    <p:sldId id="26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 autoAdjust="0"/>
    <p:restoredTop sz="86584" autoAdjust="0"/>
  </p:normalViewPr>
  <p:slideViewPr>
    <p:cSldViewPr snapToGrid="0" snapToObjects="1">
      <p:cViewPr varScale="1">
        <p:scale>
          <a:sx n="76" d="100"/>
          <a:sy n="76" d="100"/>
        </p:scale>
        <p:origin x="200" y="7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21E6E-FE16-9A40-AB2C-836EE77C1262}" type="datetimeFigureOut">
              <a:rPr lang="en-US" smtClean="0"/>
              <a:t>8/19/26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CB8A7-3D04-284F-AD06-94F2B5597B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77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CB8A7-3D04-284F-AD06-94F2B5597B39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178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CB8A7-3D04-284F-AD06-94F2B5597B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037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CB8A7-3D04-284F-AD06-94F2B5597B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728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CB8A7-3D04-284F-AD06-94F2B5597B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908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CB8A7-3D04-284F-AD06-94F2B5597B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055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CB8A7-3D04-284F-AD06-94F2B5597B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443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BE505-7CC3-6860-DEF6-A4D2D441B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FBC372-2970-1D7E-F857-E8B293310A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D65A4-50CF-3993-2244-0F461D698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21814-73B6-E247-A125-AAD0C0BD6F74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0471F-A42F-FD90-79AC-D2FC56ED4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BF0F6-9680-E312-9D3B-D61DD56BF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311E1-1222-6942-20C7-DB27834CF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5499D3-8E38-B604-27F3-9FD4E8A26A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810BF-7742-4860-FFF2-4B7B36DBB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79F8-54D7-3248-B55A-56DBC039385F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683B3-FEE1-E886-7B4B-61D155F5B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9E1AF-6BC2-13F7-A806-1B077EEDF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09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1D038B-1D48-A1F6-3210-0DAA323FE1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9D5CF6-4271-6592-B214-14DFAA63DE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D4DE9-1CA1-4F14-33C5-A768B0E31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FA7F0-A6EE-BF4C-B90F-9130F523F16F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62EF3-8636-20CB-32CA-D0F636F3D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C1E35-F84C-3D8D-F869-038837994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2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FB1F5-D793-CF20-3E1D-CD32532AD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A74D5-8EA1-AA84-A68C-0A0D818A8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708D7-0661-94EC-D920-1572085A8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49CE3-5938-A846-9221-39148D6184C7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87CA1-EC4E-6503-348A-898C521CF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8B036-2728-6609-B995-7371B7BC2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9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F0D07-DAB4-2ACB-4991-BAC9F9C2C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27871-F450-D289-0FD0-033676773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40FC0-F908-BC21-3363-384669E60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54F6-5640-FE4E-A5A0-2B3702EC4545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A5EB7A-DA01-63C3-20E1-30EC499BA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BB5F2-1751-41A4-DA97-D2383C5E7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41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C57C4-096E-0AC2-8F88-F03AEA2FB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EF170-3775-1624-4F11-C60C3EB9C6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B76AD-3C14-A3E5-CB22-D2FD02BBC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7B4A12-4283-B58C-C9D4-DCD7BE163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021F-57FC-CB41-B070-E237181AF3A0}" type="datetime1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42D3B-0FA6-90E7-9A5F-579082C31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02299C-E0F5-8136-303F-99A82A5FC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92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4AEB9-0BBB-C2C4-14A1-74497A05C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DD4D1-B7EF-6EA9-9C22-0C6F75137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082041-0EBD-A7B8-1959-669601009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98B0E3-8323-B84B-1D31-6C1D0853A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E90006-8313-0A2B-150F-4C156D9667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10A33A-9D97-FF11-4F5D-F501C599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E0EDB-E9C6-C64F-9FA8-C75EFCBFA1DA}" type="datetime1">
              <a:rPr lang="en-US" smtClean="0"/>
              <a:t>8/19/26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0D3499-E618-6482-52FF-8B0923646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070E96-B6FE-19FD-4C27-79219E199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623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EF522-9F8B-A762-3638-D73B09212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801B24-09F8-AD6D-31C2-84C1BE6B9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D58-8A9D-6343-9552-AFE7C0FA253B}" type="datetime1">
              <a:rPr lang="en-US" smtClean="0"/>
              <a:t>8/19/26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61ACE7-82EB-D869-1369-5DE7292C8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8BE9D3-05ED-1A8D-7534-0AC2F3FE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91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E9FA50-6BBA-5A73-164F-F7C2DF18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B899-C999-6D45-B0CA-642239F1843B}" type="datetime1">
              <a:rPr lang="en-US" smtClean="0"/>
              <a:t>8/19/26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19ACF-55DB-23D9-8657-74E9F7C22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11CA59-F36B-06B9-D290-0DBEC7BEF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17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B06B3-EC05-77D0-0BB7-A4909A9A2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C816C-BFD5-A785-7B36-276BC46AB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0DA37B-505B-C2FD-5CDB-C7D8D4085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1A421A-28A3-9A17-4A61-7A2A9214C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F4C6-A235-114B-8A8B-750AB4DB3249}" type="datetime1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1F576C-0BCD-B3D7-CF34-5ECAF6A07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A44FFF-1157-293C-A830-A1C55A707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515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14FDB-ECE7-CADF-CC03-2779085C9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A8F69A-EC6F-7AE7-20BE-0EFC328AC0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CF0A42-D5EF-D3A5-95CA-B9B19F97D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E8DFCD-A879-2667-EF62-94FE3D6B9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133F-8DE8-7241-86CD-FC661D3A3D72}" type="datetime1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12AA17-CCEE-4923-1ED0-47F718B18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815644-73F1-A0D9-2C0A-AEE64D9B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01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41C8AE-5668-EEB0-62F5-1240A10CE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14F34-7FB9-984C-C44C-1BFCD2C85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AB6A6-A9F2-B34E-A5BC-BB1A5F3888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44D9B-9F95-3A4A-B1F9-9E6F88F09312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EA822-3B54-FA95-612F-10D035B50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556C3-201C-5B46-6E24-9E769E767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733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SESYNC Logo - the letters SESYNC under a green arch">
            <a:extLst>
              <a:ext uri="{FF2B5EF4-FFF2-40B4-BE49-F238E27FC236}">
                <a16:creationId xmlns:a16="http://schemas.microsoft.com/office/drawing/2014/main" id="{7AF539DA-A600-619A-D3DD-CC7659DDF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723" y="539346"/>
            <a:ext cx="3421356" cy="12487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1EE67-DF32-3A01-7F6E-D3371B19FF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903" y="2926819"/>
            <a:ext cx="10818146" cy="1248796"/>
          </a:xfrm>
        </p:spPr>
        <p:txBody>
          <a:bodyPr anchor="b">
            <a:noAutofit/>
          </a:bodyPr>
          <a:lstStyle/>
          <a:p>
            <a:r>
              <a:rPr lang="en-US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Novel Ecosystem Case Study: </a:t>
            </a:r>
            <a:br>
              <a:rPr lang="en-US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 Space near Denver  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86306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4112" y="6307946"/>
            <a:ext cx="2624400" cy="345796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fld id="{856227B3-BD4B-B146-9DD9-5D91D71F00EA}" type="slidenum">
              <a:rPr lang="en-US">
                <a:solidFill>
                  <a:schemeClr val="tx1"/>
                </a:solidFill>
              </a:rPr>
              <a:pPr algn="l">
                <a:spcAft>
                  <a:spcPts val="600"/>
                </a:spcAft>
              </a:pPr>
              <a:t>1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E2C0CAA-7753-13DD-2347-0C1E4561C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24" y="879607"/>
            <a:ext cx="3596407" cy="2233244"/>
          </a:xfrm>
        </p:spPr>
        <p:txBody>
          <a:bodyPr anchor="t"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Open-Space Parcels </a:t>
            </a:r>
            <a:br>
              <a:rPr lang="en-US" sz="3600" b="1" dirty="0">
                <a:latin typeface="+mn-lt"/>
              </a:rPr>
            </a:br>
            <a:r>
              <a:rPr lang="en-US" sz="3600" b="1" dirty="0">
                <a:latin typeface="+mn-lt"/>
              </a:rPr>
              <a:t>Golden, CO</a:t>
            </a:r>
          </a:p>
        </p:txBody>
      </p:sp>
      <p:pic>
        <p:nvPicPr>
          <p:cNvPr id="3" name="Picture 2" descr="A land management map highlighting open space and zones within Golden, Colorado. The legend indicates four different land cover types: 1) Montane Foothill Shrubland; 2) Native Grassland; 3) Riparian Woodland and Shrubland; 4) Invasive Perennial Grassland.&#10;">
            <a:extLst>
              <a:ext uri="{FF2B5EF4-FFF2-40B4-BE49-F238E27FC236}">
                <a16:creationId xmlns:a16="http://schemas.microsoft.com/office/drawing/2014/main" id="{9977AE9C-57B1-C49E-C2FF-31DC26615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143" y="0"/>
            <a:ext cx="8490857" cy="6858000"/>
          </a:xfrm>
          <a:prstGeom prst="rect">
            <a:avLst/>
          </a:prstGeom>
        </p:spPr>
      </p:pic>
      <p:pic>
        <p:nvPicPr>
          <p:cNvPr id="6" name="Picture 5" descr="A google maps view of the Denver, Colorado metropolitan area, specifically highlighting the region between Golden and Denver.">
            <a:extLst>
              <a:ext uri="{FF2B5EF4-FFF2-40B4-BE49-F238E27FC236}">
                <a16:creationId xmlns:a16="http://schemas.microsoft.com/office/drawing/2014/main" id="{2F75A939-8E6E-1227-3A49-D3A08916E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112" y="2937753"/>
            <a:ext cx="3871360" cy="274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655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scenic view of a dirt trail with red rock formations and rolling green meadows.">
            <a:extLst>
              <a:ext uri="{FF2B5EF4-FFF2-40B4-BE49-F238E27FC236}">
                <a16:creationId xmlns:a16="http://schemas.microsoft.com/office/drawing/2014/main" id="{04BD6366-F511-FA2F-AC0E-BE295F52B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628D5D07-284A-7551-28B8-7977891BD8B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54842"/>
            <a:ext cx="12173383" cy="646331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Hiking and Biking Trail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A34A288-4A9F-B9AA-ECB8-CEB51A6C4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552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olorful pink wildflowers in a grassy meadow with dense green foliage in the background amongst red rock formations">
            <a:extLst>
              <a:ext uri="{FF2B5EF4-FFF2-40B4-BE49-F238E27FC236}">
                <a16:creationId xmlns:a16="http://schemas.microsoft.com/office/drawing/2014/main" id="{48E835B0-3610-13CC-D150-6E7ADFB4E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85F398-930E-8A3F-3971-98999E2EE33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82137"/>
            <a:ext cx="12191980" cy="6463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Mixtures of Native &amp; Non-Native Species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856227B3-BD4B-B146-9DD9-5D91D71F00EA}" type="slidenum">
              <a:rPr lang="en-US">
                <a:solidFill>
                  <a:schemeClr val="tx1"/>
                </a:solidFill>
              </a:rPr>
              <a:pPr defTabSz="457200">
                <a:spcAft>
                  <a:spcPts val="600"/>
                </a:spcAft>
              </a:pPr>
              <a:t>3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420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his highlights the vehicle congestion issue at popular hiking area parking lots.">
            <a:extLst>
              <a:ext uri="{FF2B5EF4-FFF2-40B4-BE49-F238E27FC236}">
                <a16:creationId xmlns:a16="http://schemas.microsoft.com/office/drawing/2014/main" id="{1750A3C8-8281-7783-A9A8-941827A30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941C179-B43C-9188-1336-405985ED7B8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1" y="441109"/>
            <a:ext cx="12191959" cy="6463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Park Lots Can Be at Capacity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856227B3-BD4B-B146-9DD9-5D91D71F00EA}" type="slidenum">
              <a:rPr lang="en-US">
                <a:solidFill>
                  <a:srgbClr val="FFFFFF"/>
                </a:solidFill>
              </a:rPr>
              <a:pPr defTabSz="457200">
                <a:spcAft>
                  <a:spcPts val="600"/>
                </a:spcAft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953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up of a bull elk with a large and distinctive set of antlers.">
            <a:extLst>
              <a:ext uri="{FF2B5EF4-FFF2-40B4-BE49-F238E27FC236}">
                <a16:creationId xmlns:a16="http://schemas.microsoft.com/office/drawing/2014/main" id="{04D95E80-EB0B-90BC-E2E4-B5C924F30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D628FF0-C977-E156-9A28-D741D04AD6E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550258"/>
            <a:ext cx="12191980" cy="6463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Elk Viewing and Hunting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856227B3-BD4B-B146-9DD9-5D91D71F00EA}" type="slidenum">
              <a:rPr lang="en-US">
                <a:solidFill>
                  <a:schemeClr val="tx1"/>
                </a:solidFill>
              </a:rPr>
              <a:pPr defTabSz="457200">
                <a:spcAft>
                  <a:spcPts val="600"/>
                </a:spcAft>
              </a:pPr>
              <a:t>5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288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4B5C9E55-8CC9-CF4C-B691-15340858FEDB}" vid="{4542E460-D031-B24F-BD7E-3C1452E0CA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SESYNC Lesson PPT Template Oct22</Template>
  <TotalTime>708</TotalTime>
  <Words>47</Words>
  <Application>Microsoft Macintosh PowerPoint</Application>
  <PresentationFormat>Widescreen</PresentationFormat>
  <Paragraphs>17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Novel Ecosystem Case Study:  Open Space near Denver   </vt:lpstr>
      <vt:lpstr>Open-Space Parcels  Golden, CO</vt:lpstr>
      <vt:lpstr>Hiking and Biking Trail </vt:lpstr>
      <vt:lpstr>Mixtures of Native &amp; Non-Native Species</vt:lpstr>
      <vt:lpstr>Park Lots Can Be at Capacity </vt:lpstr>
      <vt:lpstr>Elk Viewing and Hunting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Novel Ecosystems</dc:title>
  <dc:creator>Margaret A. Palmer</dc:creator>
  <cp:lastModifiedBy>Alaina Gallagher</cp:lastModifiedBy>
  <cp:revision>16</cp:revision>
  <dcterms:created xsi:type="dcterms:W3CDTF">2022-10-12T18:47:20Z</dcterms:created>
  <dcterms:modified xsi:type="dcterms:W3CDTF">2026-08-19T15:02:23Z</dcterms:modified>
</cp:coreProperties>
</file>