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9" r:id="rId1"/>
  </p:sldMasterIdLst>
  <p:notesMasterIdLst>
    <p:notesMasterId r:id="rId5"/>
  </p:notesMasterIdLst>
  <p:sldIdLst>
    <p:sldId id="256" r:id="rId2"/>
    <p:sldId id="273" r:id="rId3"/>
    <p:sldId id="274" r:id="rId4"/>
  </p:sldIdLst>
  <p:sldSz cx="12192000" cy="6858000"/>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921"/>
    <p:restoredTop sz="94606"/>
  </p:normalViewPr>
  <p:slideViewPr>
    <p:cSldViewPr snapToGrid="0">
      <p:cViewPr varScale="1">
        <p:scale>
          <a:sx n="80" d="100"/>
          <a:sy n="80" d="100"/>
        </p:scale>
        <p:origin x="192" y="9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Google Shape;3;n">
            <a:extLst>
              <a:ext uri="{FF2B5EF4-FFF2-40B4-BE49-F238E27FC236}">
                <a16:creationId xmlns:a16="http://schemas.microsoft.com/office/drawing/2014/main" id="{7F4EE07B-F8D0-F8D5-9801-5E275BECC227}"/>
              </a:ext>
            </a:extLst>
          </p:cNvPr>
          <p:cNvSpPr txBox="1">
            <a:spLocks noGrp="1" noChangeArrowheads="1"/>
          </p:cNvSpPr>
          <p:nvPr>
            <p:ph type="hdr" idx="2"/>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eaLnBrk="1" hangingPunct="1">
              <a:buClr>
                <a:srgbClr val="000000"/>
              </a:buClr>
              <a:buSzPts val="1400"/>
              <a:buFont typeface="Arial" panose="020B0604020202020204" pitchFamily="34" charset="0"/>
              <a:buNone/>
              <a:defRPr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endParaRPr lang="en-US" altLang="en-US"/>
          </a:p>
        </p:txBody>
      </p:sp>
      <p:sp>
        <p:nvSpPr>
          <p:cNvPr id="2051" name="Google Shape;4;n">
            <a:extLst>
              <a:ext uri="{FF2B5EF4-FFF2-40B4-BE49-F238E27FC236}">
                <a16:creationId xmlns:a16="http://schemas.microsoft.com/office/drawing/2014/main" id="{A72F5268-D1F2-541B-A920-173C06E8FF75}"/>
              </a:ext>
            </a:extLst>
          </p:cNvPr>
          <p:cNvSpPr txBox="1">
            <a:spLocks noGrp="1" noChangeArrowheads="1"/>
          </p:cNvSpPr>
          <p:nvPr>
            <p:ph type="dt" idx="10"/>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lvl1pPr algn="r" eaLnBrk="1" hangingPunct="1">
              <a:buClr>
                <a:srgbClr val="000000"/>
              </a:buClr>
              <a:buSzPts val="1400"/>
              <a:buFont typeface="Arial" panose="020B0604020202020204" pitchFamily="34" charset="0"/>
              <a:buNone/>
              <a:defRPr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endParaRPr lang="en-US" altLang="en-US"/>
          </a:p>
        </p:txBody>
      </p:sp>
      <p:sp>
        <p:nvSpPr>
          <p:cNvPr id="2052" name="Google Shape;5;n">
            <a:extLst>
              <a:ext uri="{FF2B5EF4-FFF2-40B4-BE49-F238E27FC236}">
                <a16:creationId xmlns:a16="http://schemas.microsoft.com/office/drawing/2014/main" id="{3C4D911F-5CFC-A9EE-8FE5-55CF0A1033DB}"/>
              </a:ext>
            </a:extLst>
          </p:cNvPr>
          <p:cNvSpPr>
            <a:spLocks noGrp="1" noRot="1" noChangeAspect="1"/>
          </p:cNvSpPr>
          <p:nvPr>
            <p:ph type="sldImg" idx="3"/>
          </p:nvPr>
        </p:nvSpPr>
        <p:spPr bwMode="auto">
          <a:xfrm>
            <a:off x="685800" y="1143000"/>
            <a:ext cx="5486400" cy="30861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12700"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2053" name="Google Shape;6;n">
            <a:extLst>
              <a:ext uri="{FF2B5EF4-FFF2-40B4-BE49-F238E27FC236}">
                <a16:creationId xmlns:a16="http://schemas.microsoft.com/office/drawing/2014/main" id="{2AF61A4C-73AA-29DD-AF5E-19189955E99C}"/>
              </a:ext>
            </a:extLst>
          </p:cNvPr>
          <p:cNvSpPr txBox="1">
            <a:spLocks noGrp="1" noChangeArrowheads="1"/>
          </p:cNvSpPr>
          <p:nvPr>
            <p:ph type="body" idx="1"/>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
        <p:nvSpPr>
          <p:cNvPr id="2054" name="Google Shape;7;n">
            <a:extLst>
              <a:ext uri="{FF2B5EF4-FFF2-40B4-BE49-F238E27FC236}">
                <a16:creationId xmlns:a16="http://schemas.microsoft.com/office/drawing/2014/main" id="{B0A763F8-D38E-4AB4-A2E3-7F78F484EE43}"/>
              </a:ext>
            </a:extLst>
          </p:cNvPr>
          <p:cNvSpPr txBox="1">
            <a:spLocks noGrp="1" noChangeArrowheads="1"/>
          </p:cNvSpPr>
          <p:nvPr>
            <p:ph type="ftr" idx="11"/>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b" anchorCtr="0" compatLnSpc="1">
            <a:prstTxWarp prst="textNoShape">
              <a:avLst/>
            </a:prstTxWarp>
          </a:bodyPr>
          <a:lstStyle>
            <a:lvl1pPr eaLnBrk="1" hangingPunct="1">
              <a:buClr>
                <a:srgbClr val="000000"/>
              </a:buClr>
              <a:buSzPts val="1400"/>
              <a:buFont typeface="Arial" panose="020B0604020202020204" pitchFamily="34" charset="0"/>
              <a:buNone/>
              <a:defRPr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endParaRPr lang="en-US" altLang="en-US"/>
          </a:p>
        </p:txBody>
      </p:sp>
      <p:sp>
        <p:nvSpPr>
          <p:cNvPr id="2055" name="Google Shape;8;n">
            <a:extLst>
              <a:ext uri="{FF2B5EF4-FFF2-40B4-BE49-F238E27FC236}">
                <a16:creationId xmlns:a16="http://schemas.microsoft.com/office/drawing/2014/main" id="{7B0266F4-26E6-AE68-5F05-F428201E0357}"/>
              </a:ext>
            </a:extLst>
          </p:cNvPr>
          <p:cNvSpPr txBox="1">
            <a:spLocks noGrp="1" noChangeArrowheads="1"/>
          </p:cNvSpPr>
          <p:nvPr>
            <p:ph type="sldNum" idx="12"/>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b" anchorCtr="0" compatLnSpc="1">
            <a:prstTxWarp prst="textNoShape">
              <a:avLst/>
            </a:prstTxWarp>
          </a:bodyPr>
          <a:lstStyle>
            <a:lvl1pPr algn="r" eaLnBrk="1" hangingPunct="1">
              <a:buClr>
                <a:srgbClr val="000000"/>
              </a:buClr>
              <a:buFont typeface="Arial" panose="020B0604020202020204" pitchFamily="34" charset="0"/>
              <a:buNone/>
              <a:defRPr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fld id="{D51DFC5E-5EF4-C947-AE66-1341EFCC6A0D}" type="slidenum">
              <a:rPr lang="en-US" altLang="en-US"/>
              <a:pPr/>
              <a:t>‹#›</a:t>
            </a:fld>
            <a:endParaRPr lang="en-US" altLang="en-US"/>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2860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7" name="Google Shape;85;p1:notes">
            <a:extLst>
              <a:ext uri="{FF2B5EF4-FFF2-40B4-BE49-F238E27FC236}">
                <a16:creationId xmlns:a16="http://schemas.microsoft.com/office/drawing/2014/main" id="{FE15CAD9-68BC-4C2D-3A0F-8EEC43B03771}"/>
              </a:ext>
            </a:extLst>
          </p:cNvPr>
          <p:cNvSpPr txBox="1">
            <a:spLocks noGrp="1" noChangeArrowheads="1"/>
          </p:cNvSpPr>
          <p:nvPr>
            <p:ph type="body" idx="1"/>
          </p:nvPr>
        </p:nvSpPr>
        <p:spPr/>
        <p:txBody>
          <a:bodyPr/>
          <a:lstStyle/>
          <a:p>
            <a:pPr marL="0" indent="0" eaLnBrk="1" hangingPunct="1">
              <a:buSzPts val="1400"/>
            </a:pPr>
            <a:endParaRPr lang="en-US" altLang="en-US" sz="120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endParaRPr>
          </a:p>
        </p:txBody>
      </p:sp>
      <p:sp>
        <p:nvSpPr>
          <p:cNvPr id="4098" name="Google Shape;86;p1:notes">
            <a:extLst>
              <a:ext uri="{FF2B5EF4-FFF2-40B4-BE49-F238E27FC236}">
                <a16:creationId xmlns:a16="http://schemas.microsoft.com/office/drawing/2014/main" id="{8B538C91-66C6-4DAC-830A-6BA30AC0AB2B}"/>
              </a:ext>
            </a:extLst>
          </p:cNvPr>
          <p:cNvSpPr>
            <a:spLocks noGrp="1" noRot="1" noChangeAspect="1" noTextEdit="1"/>
          </p:cNvSpPr>
          <p:nvPr>
            <p:ph type="sldImg" idx="2"/>
          </p:nvPr>
        </p:nvSpPr>
        <p:spPr>
          <a:noFill/>
          <a:ln>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anchor="b">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 name="Google Shape;12;p1">
            <a:extLst>
              <a:ext uri="{FF2B5EF4-FFF2-40B4-BE49-F238E27FC236}">
                <a16:creationId xmlns:a16="http://schemas.microsoft.com/office/drawing/2014/main" id="{99AE55EC-59B6-3B98-EF14-3C28208F4E8D}"/>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08A2BF7D-53D3-FCAB-ADF4-2FB469C79B71}"/>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8629E75C-ACBB-6FD6-717D-02BA87093CBE}"/>
              </a:ext>
            </a:extLst>
          </p:cNvPr>
          <p:cNvSpPr txBox="1">
            <a:spLocks noGrp="1" noChangeArrowheads="1"/>
          </p:cNvSpPr>
          <p:nvPr>
            <p:ph type="sldNum" idx="13"/>
          </p:nvPr>
        </p:nvSpPr>
        <p:spPr>
          <a:ln/>
        </p:spPr>
        <p:txBody>
          <a:bodyPr/>
          <a:lstStyle>
            <a:lvl1pPr>
              <a:defRPr/>
            </a:lvl1pPr>
          </a:lstStyle>
          <a:p>
            <a:fld id="{F8CFB1D2-6002-7441-BFE5-7F6EB7F33EA7}" type="slidenum">
              <a:rPr lang="en-US" altLang="en-US"/>
              <a:pPr/>
              <a:t>‹#›</a:t>
            </a:fld>
            <a:endParaRPr lang="en-US" altLang="en-US"/>
          </a:p>
        </p:txBody>
      </p:sp>
    </p:spTree>
    <p:extLst>
      <p:ext uri="{BB962C8B-B14F-4D97-AF65-F5344CB8AC3E}">
        <p14:creationId xmlns:p14="http://schemas.microsoft.com/office/powerpoint/2010/main" val="1991555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D3A73922-ACFE-186B-4D03-F5F50703D264}"/>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AAFBABF4-BB62-7F6F-680E-BF274B5E3FBA}"/>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39CFDE36-C9D9-A9A1-63DF-E327AFC82A91}"/>
              </a:ext>
            </a:extLst>
          </p:cNvPr>
          <p:cNvSpPr txBox="1">
            <a:spLocks noGrp="1" noChangeArrowheads="1"/>
          </p:cNvSpPr>
          <p:nvPr>
            <p:ph type="sldNum" idx="13"/>
          </p:nvPr>
        </p:nvSpPr>
        <p:spPr>
          <a:ln/>
        </p:spPr>
        <p:txBody>
          <a:bodyPr/>
          <a:lstStyle>
            <a:lvl1pPr>
              <a:defRPr/>
            </a:lvl1pPr>
          </a:lstStyle>
          <a:p>
            <a:fld id="{AA577CF0-3500-F549-959E-4EE73A257972}" type="slidenum">
              <a:rPr lang="en-US" altLang="en-US"/>
              <a:pPr/>
              <a:t>‹#›</a:t>
            </a:fld>
            <a:endParaRPr lang="en-US" altLang="en-US"/>
          </a:p>
        </p:txBody>
      </p:sp>
    </p:spTree>
    <p:extLst>
      <p:ext uri="{BB962C8B-B14F-4D97-AF65-F5344CB8AC3E}">
        <p14:creationId xmlns:p14="http://schemas.microsoft.com/office/powerpoint/2010/main" val="1900377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 name="Google Shape;12;p1">
            <a:extLst>
              <a:ext uri="{FF2B5EF4-FFF2-40B4-BE49-F238E27FC236}">
                <a16:creationId xmlns:a16="http://schemas.microsoft.com/office/drawing/2014/main" id="{048FA3A8-4238-2F40-C5B9-E84047248A20}"/>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0E44F6D2-B815-AE4B-79EA-AAF7072F2476}"/>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5A339D22-25A1-FE6B-C9E7-F4555C0B2E39}"/>
              </a:ext>
            </a:extLst>
          </p:cNvPr>
          <p:cNvSpPr txBox="1">
            <a:spLocks noGrp="1" noChangeArrowheads="1"/>
          </p:cNvSpPr>
          <p:nvPr>
            <p:ph type="sldNum" idx="13"/>
          </p:nvPr>
        </p:nvSpPr>
        <p:spPr>
          <a:ln/>
        </p:spPr>
        <p:txBody>
          <a:bodyPr/>
          <a:lstStyle>
            <a:lvl1pPr>
              <a:defRPr/>
            </a:lvl1pPr>
          </a:lstStyle>
          <a:p>
            <a:fld id="{8A950478-B414-074A-AA5C-D3C69F4EB6BF}" type="slidenum">
              <a:rPr lang="en-US" altLang="en-US"/>
              <a:pPr/>
              <a:t>‹#›</a:t>
            </a:fld>
            <a:endParaRPr lang="en-US" altLang="en-US"/>
          </a:p>
        </p:txBody>
      </p:sp>
    </p:spTree>
    <p:extLst>
      <p:ext uri="{BB962C8B-B14F-4D97-AF65-F5344CB8AC3E}">
        <p14:creationId xmlns:p14="http://schemas.microsoft.com/office/powerpoint/2010/main" val="198532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C8146D3F-D0BE-906F-009B-E6FF813F6DA8}"/>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829652CC-A639-BE39-3380-3CF20256D56C}"/>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3BD4D853-EA4C-D5CD-D052-6A8B361AA3EB}"/>
              </a:ext>
            </a:extLst>
          </p:cNvPr>
          <p:cNvSpPr txBox="1">
            <a:spLocks noGrp="1" noChangeArrowheads="1"/>
          </p:cNvSpPr>
          <p:nvPr>
            <p:ph type="sldNum" idx="13"/>
          </p:nvPr>
        </p:nvSpPr>
        <p:spPr>
          <a:ln/>
        </p:spPr>
        <p:txBody>
          <a:bodyPr/>
          <a:lstStyle>
            <a:lvl1pPr>
              <a:defRPr/>
            </a:lvl1pPr>
          </a:lstStyle>
          <a:p>
            <a:fld id="{CB2C1439-64C8-264F-964D-350599C3D6AC}" type="slidenum">
              <a:rPr lang="en-US" altLang="en-US"/>
              <a:pPr/>
              <a:t>‹#›</a:t>
            </a:fld>
            <a:endParaRPr lang="en-US" altLang="en-US"/>
          </a:p>
        </p:txBody>
      </p:sp>
    </p:spTree>
    <p:extLst>
      <p:ext uri="{BB962C8B-B14F-4D97-AF65-F5344CB8AC3E}">
        <p14:creationId xmlns:p14="http://schemas.microsoft.com/office/powerpoint/2010/main" val="2702707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anchor="b">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anchor="b">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5A8B203B-B0C7-7855-DD9E-21B71BB053AB}"/>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5C252F2B-6FDA-36EC-AD94-E523EBD02D59}"/>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555062A0-3689-4128-7926-C9CA13053DEB}"/>
              </a:ext>
            </a:extLst>
          </p:cNvPr>
          <p:cNvSpPr txBox="1">
            <a:spLocks noGrp="1" noChangeArrowheads="1"/>
          </p:cNvSpPr>
          <p:nvPr>
            <p:ph type="sldNum" idx="13"/>
          </p:nvPr>
        </p:nvSpPr>
        <p:spPr>
          <a:ln/>
        </p:spPr>
        <p:txBody>
          <a:bodyPr/>
          <a:lstStyle>
            <a:lvl1pPr>
              <a:defRPr/>
            </a:lvl1pPr>
          </a:lstStyle>
          <a:p>
            <a:fld id="{4A656BF4-40AC-F747-B9B7-2E7CA56A63A3}" type="slidenum">
              <a:rPr lang="en-US" altLang="en-US"/>
              <a:pPr/>
              <a:t>‹#›</a:t>
            </a:fld>
            <a:endParaRPr lang="en-US" altLang="en-US"/>
          </a:p>
        </p:txBody>
      </p:sp>
    </p:spTree>
    <p:extLst>
      <p:ext uri="{BB962C8B-B14F-4D97-AF65-F5344CB8AC3E}">
        <p14:creationId xmlns:p14="http://schemas.microsoft.com/office/powerpoint/2010/main" val="313235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 name="Google Shape;12;p1">
            <a:extLst>
              <a:ext uri="{FF2B5EF4-FFF2-40B4-BE49-F238E27FC236}">
                <a16:creationId xmlns:a16="http://schemas.microsoft.com/office/drawing/2014/main" id="{1A4082E9-8B4F-F9B5-075F-3E7DF1BB0E9B}"/>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39B60D9E-647F-C107-91CF-0FF4167C58EE}"/>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A4BB19A8-8FA5-7C97-A908-C7C7C848896F}"/>
              </a:ext>
            </a:extLst>
          </p:cNvPr>
          <p:cNvSpPr txBox="1">
            <a:spLocks noGrp="1" noChangeArrowheads="1"/>
          </p:cNvSpPr>
          <p:nvPr>
            <p:ph type="sldNum" idx="13"/>
          </p:nvPr>
        </p:nvSpPr>
        <p:spPr>
          <a:ln/>
        </p:spPr>
        <p:txBody>
          <a:bodyPr/>
          <a:lstStyle>
            <a:lvl1pPr>
              <a:defRPr/>
            </a:lvl1pPr>
          </a:lstStyle>
          <a:p>
            <a:fld id="{3438B6B6-79A8-DE4E-AE76-D6F7C40DD966}" type="slidenum">
              <a:rPr lang="en-US" altLang="en-US"/>
              <a:pPr/>
              <a:t>‹#›</a:t>
            </a:fld>
            <a:endParaRPr lang="en-US" altLang="en-US"/>
          </a:p>
        </p:txBody>
      </p:sp>
    </p:spTree>
    <p:extLst>
      <p:ext uri="{BB962C8B-B14F-4D97-AF65-F5344CB8AC3E}">
        <p14:creationId xmlns:p14="http://schemas.microsoft.com/office/powerpoint/2010/main" val="77683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2" name="Google Shape;12;p1">
            <a:extLst>
              <a:ext uri="{FF2B5EF4-FFF2-40B4-BE49-F238E27FC236}">
                <a16:creationId xmlns:a16="http://schemas.microsoft.com/office/drawing/2014/main" id="{06680C07-5DC5-F7FA-38AF-7C99D998A368}"/>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385B941F-6FB6-1C3B-8C34-85E192B415C2}"/>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5BB11C70-B4F9-A27E-8B75-F7C0A202C509}"/>
              </a:ext>
            </a:extLst>
          </p:cNvPr>
          <p:cNvSpPr txBox="1">
            <a:spLocks noGrp="1" noChangeArrowheads="1"/>
          </p:cNvSpPr>
          <p:nvPr>
            <p:ph type="sldNum" idx="13"/>
          </p:nvPr>
        </p:nvSpPr>
        <p:spPr>
          <a:ln/>
        </p:spPr>
        <p:txBody>
          <a:bodyPr/>
          <a:lstStyle>
            <a:lvl1pPr>
              <a:defRPr/>
            </a:lvl1pPr>
          </a:lstStyle>
          <a:p>
            <a:fld id="{061A5B06-CDCC-2242-BFDC-93E6B68CD7E9}" type="slidenum">
              <a:rPr lang="en-US" altLang="en-US"/>
              <a:pPr/>
              <a:t>‹#›</a:t>
            </a:fld>
            <a:endParaRPr lang="en-US" altLang="en-US"/>
          </a:p>
        </p:txBody>
      </p:sp>
    </p:spTree>
    <p:extLst>
      <p:ext uri="{BB962C8B-B14F-4D97-AF65-F5344CB8AC3E}">
        <p14:creationId xmlns:p14="http://schemas.microsoft.com/office/powerpoint/2010/main" val="2775887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 name="Google Shape;12;p1">
            <a:extLst>
              <a:ext uri="{FF2B5EF4-FFF2-40B4-BE49-F238E27FC236}">
                <a16:creationId xmlns:a16="http://schemas.microsoft.com/office/drawing/2014/main" id="{62280F45-2B77-7501-5145-CCCFE8BF9A91}"/>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5D84A1E0-AB06-CFBF-591F-ED654C46F1FD}"/>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D0F46788-CF64-4A4C-AB32-3AB09A52594A}"/>
              </a:ext>
            </a:extLst>
          </p:cNvPr>
          <p:cNvSpPr txBox="1">
            <a:spLocks noGrp="1" noChangeArrowheads="1"/>
          </p:cNvSpPr>
          <p:nvPr>
            <p:ph type="sldNum" idx="13"/>
          </p:nvPr>
        </p:nvSpPr>
        <p:spPr>
          <a:ln/>
        </p:spPr>
        <p:txBody>
          <a:bodyPr/>
          <a:lstStyle>
            <a:lvl1pPr>
              <a:defRPr/>
            </a:lvl1pPr>
          </a:lstStyle>
          <a:p>
            <a:fld id="{A5DE194B-0979-D541-BAA2-95CBFA94EF3C}" type="slidenum">
              <a:rPr lang="en-US" altLang="en-US"/>
              <a:pPr/>
              <a:t>‹#›</a:t>
            </a:fld>
            <a:endParaRPr lang="en-US" altLang="en-US"/>
          </a:p>
        </p:txBody>
      </p:sp>
    </p:spTree>
    <p:extLst>
      <p:ext uri="{BB962C8B-B14F-4D97-AF65-F5344CB8AC3E}">
        <p14:creationId xmlns:p14="http://schemas.microsoft.com/office/powerpoint/2010/main" val="1353606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anchor="b">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 name="Google Shape;12;p1">
            <a:extLst>
              <a:ext uri="{FF2B5EF4-FFF2-40B4-BE49-F238E27FC236}">
                <a16:creationId xmlns:a16="http://schemas.microsoft.com/office/drawing/2014/main" id="{3713B396-A89C-2A3C-E793-877F6F9AC207}"/>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41ED644E-337B-2D76-77CA-9148A88FEB7D}"/>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942555FB-25E7-9338-5DA4-5FB2FFA33EBD}"/>
              </a:ext>
            </a:extLst>
          </p:cNvPr>
          <p:cNvSpPr txBox="1">
            <a:spLocks noGrp="1" noChangeArrowheads="1"/>
          </p:cNvSpPr>
          <p:nvPr>
            <p:ph type="sldNum" idx="13"/>
          </p:nvPr>
        </p:nvSpPr>
        <p:spPr>
          <a:ln/>
        </p:spPr>
        <p:txBody>
          <a:bodyPr/>
          <a:lstStyle>
            <a:lvl1pPr>
              <a:defRPr/>
            </a:lvl1pPr>
          </a:lstStyle>
          <a:p>
            <a:fld id="{1C4358ED-DF37-3746-AA50-B2A78173E144}" type="slidenum">
              <a:rPr lang="en-US" altLang="en-US"/>
              <a:pPr/>
              <a:t>‹#›</a:t>
            </a:fld>
            <a:endParaRPr lang="en-US" altLang="en-US"/>
          </a:p>
        </p:txBody>
      </p:sp>
    </p:spTree>
    <p:extLst>
      <p:ext uri="{BB962C8B-B14F-4D97-AF65-F5344CB8AC3E}">
        <p14:creationId xmlns:p14="http://schemas.microsoft.com/office/powerpoint/2010/main" val="1233919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 name="Google Shape;12;p1">
            <a:extLst>
              <a:ext uri="{FF2B5EF4-FFF2-40B4-BE49-F238E27FC236}">
                <a16:creationId xmlns:a16="http://schemas.microsoft.com/office/drawing/2014/main" id="{D09F312C-2C4C-E2E7-C9C4-BCE06D3218ED}"/>
              </a:ext>
            </a:extLst>
          </p:cNvPr>
          <p:cNvSpPr txBox="1">
            <a:spLocks noGrp="1" noChangeArrowheads="1"/>
          </p:cNvSpPr>
          <p:nvPr>
            <p:ph type="dt" idx="11"/>
          </p:nvPr>
        </p:nvSpPr>
        <p:spPr>
          <a:ln/>
        </p:spPr>
        <p:txBody>
          <a:bodyPr/>
          <a:lstStyle>
            <a:lvl1pPr>
              <a:defRPr/>
            </a:lvl1pPr>
          </a:lstStyle>
          <a:p>
            <a:endParaRPr lang="en-US" altLang="en-US"/>
          </a:p>
        </p:txBody>
      </p:sp>
      <p:sp>
        <p:nvSpPr>
          <p:cNvPr id="3" name="Google Shape;13;p1">
            <a:extLst>
              <a:ext uri="{FF2B5EF4-FFF2-40B4-BE49-F238E27FC236}">
                <a16:creationId xmlns:a16="http://schemas.microsoft.com/office/drawing/2014/main" id="{4FF5B897-36A7-4444-A9D3-B218EA64FF9A}"/>
              </a:ext>
            </a:extLst>
          </p:cNvPr>
          <p:cNvSpPr txBox="1">
            <a:spLocks noGrp="1" noChangeArrowheads="1"/>
          </p:cNvSpPr>
          <p:nvPr>
            <p:ph type="ftr" idx="12"/>
          </p:nvPr>
        </p:nvSpPr>
        <p:spPr>
          <a:ln/>
        </p:spPr>
        <p:txBody>
          <a:bodyPr/>
          <a:lstStyle>
            <a:lvl1pPr>
              <a:defRPr/>
            </a:lvl1pPr>
          </a:lstStyle>
          <a:p>
            <a:endParaRPr lang="en-US" altLang="en-US"/>
          </a:p>
        </p:txBody>
      </p:sp>
      <p:sp>
        <p:nvSpPr>
          <p:cNvPr id="4" name="Google Shape;14;p1">
            <a:extLst>
              <a:ext uri="{FF2B5EF4-FFF2-40B4-BE49-F238E27FC236}">
                <a16:creationId xmlns:a16="http://schemas.microsoft.com/office/drawing/2014/main" id="{6B3EBDBC-905E-5510-A090-F7CABA2CB595}"/>
              </a:ext>
            </a:extLst>
          </p:cNvPr>
          <p:cNvSpPr txBox="1">
            <a:spLocks noGrp="1" noChangeArrowheads="1"/>
          </p:cNvSpPr>
          <p:nvPr>
            <p:ph type="sldNum" idx="13"/>
          </p:nvPr>
        </p:nvSpPr>
        <p:spPr>
          <a:ln/>
        </p:spPr>
        <p:txBody>
          <a:bodyPr/>
          <a:lstStyle>
            <a:lvl1pPr>
              <a:defRPr/>
            </a:lvl1pPr>
          </a:lstStyle>
          <a:p>
            <a:fld id="{4DC790FC-190B-9D44-B5B6-0E978E497255}" type="slidenum">
              <a:rPr lang="en-US" altLang="en-US"/>
              <a:pPr/>
              <a:t>‹#›</a:t>
            </a:fld>
            <a:endParaRPr lang="en-US" altLang="en-US"/>
          </a:p>
        </p:txBody>
      </p:sp>
    </p:spTree>
    <p:extLst>
      <p:ext uri="{BB962C8B-B14F-4D97-AF65-F5344CB8AC3E}">
        <p14:creationId xmlns:p14="http://schemas.microsoft.com/office/powerpoint/2010/main" val="3679249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Google Shape;10;p1">
            <a:extLst>
              <a:ext uri="{FF2B5EF4-FFF2-40B4-BE49-F238E27FC236}">
                <a16:creationId xmlns:a16="http://schemas.microsoft.com/office/drawing/2014/main" id="{2AF1EB7D-97A0-A3D7-9A29-770BFE90C5CE}"/>
              </a:ext>
            </a:extLst>
          </p:cNvPr>
          <p:cNvSpPr txBox="1">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p>
            <a:pPr lvl="0"/>
            <a:endParaRPr lang="en-US" altLang="en-US">
              <a:sym typeface="Arial" panose="020B0604020202020204" pitchFamily="34" charset="0"/>
            </a:endParaRPr>
          </a:p>
        </p:txBody>
      </p:sp>
      <p:sp>
        <p:nvSpPr>
          <p:cNvPr id="1027" name="Google Shape;11;p1">
            <a:extLst>
              <a:ext uri="{FF2B5EF4-FFF2-40B4-BE49-F238E27FC236}">
                <a16:creationId xmlns:a16="http://schemas.microsoft.com/office/drawing/2014/main" id="{FFF590B3-C9EA-2454-E9FC-6229F2314FB7}"/>
              </a:ext>
            </a:extLst>
          </p:cNvPr>
          <p:cNvSpPr txBox="1">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t" anchorCtr="0" compatLnSpc="1">
            <a:prstTxWarp prst="textNoShape">
              <a:avLst/>
            </a:prstTxWarp>
          </a:bodyPr>
          <a:lstStyle/>
          <a:p>
            <a:pPr lvl="0"/>
            <a:endParaRPr lang="en-US" altLang="en-US">
              <a:sym typeface="Arial" panose="020B0604020202020204" pitchFamily="34" charset="0"/>
            </a:endParaRPr>
          </a:p>
        </p:txBody>
      </p:sp>
      <p:sp>
        <p:nvSpPr>
          <p:cNvPr id="1028" name="Google Shape;12;p1">
            <a:extLst>
              <a:ext uri="{FF2B5EF4-FFF2-40B4-BE49-F238E27FC236}">
                <a16:creationId xmlns:a16="http://schemas.microsoft.com/office/drawing/2014/main" id="{A34CA35C-D5E8-114F-E4B5-C0F9DBA24232}"/>
              </a:ext>
            </a:extLst>
          </p:cNvPr>
          <p:cNvSpPr txBox="1">
            <a:spLocks noGrp="1" noChangeArrowheads="1"/>
          </p:cNvSpPr>
          <p:nvPr>
            <p:ph type="dt" idx="10"/>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eaLnBrk="1" hangingPunct="1">
              <a:buClr>
                <a:srgbClr val="000000"/>
              </a:buClr>
              <a:buSzPts val="1400"/>
              <a:buFont typeface="Arial" panose="020B0604020202020204" pitchFamily="34" charset="0"/>
              <a:buNone/>
              <a:defRPr sz="1200">
                <a:solidFill>
                  <a:srgbClr val="888888"/>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endParaRPr lang="en-US" altLang="en-US"/>
          </a:p>
        </p:txBody>
      </p:sp>
      <p:sp>
        <p:nvSpPr>
          <p:cNvPr id="1029" name="Google Shape;13;p1">
            <a:extLst>
              <a:ext uri="{FF2B5EF4-FFF2-40B4-BE49-F238E27FC236}">
                <a16:creationId xmlns:a16="http://schemas.microsoft.com/office/drawing/2014/main" id="{FDDCE18E-9340-030C-C1D4-DA964C15A4A0}"/>
              </a:ext>
            </a:extLst>
          </p:cNvPr>
          <p:cNvSpPr txBox="1">
            <a:spLocks noGrp="1" noChangeArrowheads="1"/>
          </p:cNvSpPr>
          <p:nvPr>
            <p:ph type="ftr" idx="11"/>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algn="ctr" eaLnBrk="1" hangingPunct="1">
              <a:buClr>
                <a:srgbClr val="000000"/>
              </a:buClr>
              <a:buSzPts val="1400"/>
              <a:buFont typeface="Arial" panose="020B0604020202020204" pitchFamily="34" charset="0"/>
              <a:buNone/>
              <a:defRPr sz="1200">
                <a:solidFill>
                  <a:srgbClr val="888888"/>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endParaRPr lang="en-US" altLang="en-US"/>
          </a:p>
        </p:txBody>
      </p:sp>
      <p:sp>
        <p:nvSpPr>
          <p:cNvPr id="1030" name="Google Shape;14;p1">
            <a:extLst>
              <a:ext uri="{FF2B5EF4-FFF2-40B4-BE49-F238E27FC236}">
                <a16:creationId xmlns:a16="http://schemas.microsoft.com/office/drawing/2014/main" id="{B57828EA-AB73-893C-8A5E-26F1FB96992A}"/>
              </a:ext>
            </a:extLst>
          </p:cNvPr>
          <p:cNvSpPr txBox="1">
            <a:spLocks noGrp="1" noChangeArrowheads="1"/>
          </p:cNvSpPr>
          <p:nvPr>
            <p:ph type="sldNum" idx="12"/>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45700" rIns="91425" bIns="45700" numCol="1" anchor="ctr" anchorCtr="0" compatLnSpc="1">
            <a:prstTxWarp prst="textNoShape">
              <a:avLst/>
            </a:prstTxWarp>
          </a:bodyPr>
          <a:lstStyle>
            <a:lvl1pPr algn="r" eaLnBrk="1" hangingPunct="1">
              <a:buClr>
                <a:srgbClr val="000000"/>
              </a:buClr>
              <a:buFont typeface="Arial" panose="020B0604020202020204" pitchFamily="34" charset="0"/>
              <a:buNone/>
              <a:defRPr sz="1200">
                <a:solidFill>
                  <a:srgbClr val="888888"/>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stStyle>
          <a:p>
            <a:fld id="{D6CE7D50-7439-4C48-A4CE-773E99F21DE7}" type="slidenum">
              <a:rPr lang="en-US" altLang="en-US"/>
              <a:pPr/>
              <a:t>‹#›</a:t>
            </a:fld>
            <a:endParaRPr lang="en-US" altLang="en-US"/>
          </a:p>
        </p:txBody>
      </p:sp>
    </p:spTree>
  </p:cSld>
  <p:clrMap bg1="lt1" tx1="dk1" bg2="dk2" tx2="lt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4.0/deed.en" TargetMode="External"/><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doi.org/10.1111/1365-2745.12978"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8" name="Google Shape;92;p13">
            <a:extLst>
              <a:ext uri="{FF2B5EF4-FFF2-40B4-BE49-F238E27FC236}">
                <a16:creationId xmlns:a16="http://schemas.microsoft.com/office/drawing/2014/main" id="{BFD825D5-EE75-6E93-6811-14DBC45EFCF4}"/>
              </a:ext>
            </a:extLst>
          </p:cNvPr>
          <p:cNvGrpSpPr>
            <a:grpSpLocks/>
          </p:cNvGrpSpPr>
          <p:nvPr/>
        </p:nvGrpSpPr>
        <p:grpSpPr bwMode="auto">
          <a:xfrm flipH="1">
            <a:off x="9677400" y="0"/>
            <a:ext cx="2514600" cy="2174875"/>
            <a:chOff x="-305" y="-4155"/>
            <a:chExt cx="2514948" cy="2174333"/>
          </a:xfrm>
        </p:grpSpPr>
        <p:sp>
          <p:nvSpPr>
            <p:cNvPr id="3087" name="Google Shape;93;p13">
              <a:extLst>
                <a:ext uri="{FF2B5EF4-FFF2-40B4-BE49-F238E27FC236}">
                  <a16:creationId xmlns:a16="http://schemas.microsoft.com/office/drawing/2014/main" id="{5C2EA692-E2B5-480E-D1C7-49D1619F2987}"/>
                </a:ext>
              </a:extLst>
            </p:cNvPr>
            <p:cNvSpPr>
              <a:spLocks/>
            </p:cNvSpPr>
            <p:nvPr/>
          </p:nvSpPr>
          <p:spPr bwMode="auto">
            <a:xfrm>
              <a:off x="-305" y="0"/>
              <a:ext cx="2514948" cy="2170178"/>
            </a:xfrm>
            <a:custGeom>
              <a:avLst/>
              <a:gdLst>
                <a:gd name="T0" fmla="*/ 2466091 w 2514948"/>
                <a:gd name="T1" fmla="*/ 0 h 2170178"/>
                <a:gd name="T2" fmla="*/ 2514948 w 2514948"/>
                <a:gd name="T3" fmla="*/ 0 h 2170178"/>
                <a:gd name="T4" fmla="*/ 2512286 w 2514948"/>
                <a:gd name="T5" fmla="*/ 12375 h 2170178"/>
                <a:gd name="T6" fmla="*/ 2394961 w 2514948"/>
                <a:gd name="T7" fmla="*/ 368660 h 2170178"/>
                <a:gd name="T8" fmla="*/ 2289734 w 2514948"/>
                <a:gd name="T9" fmla="*/ 598078 h 2170178"/>
                <a:gd name="T10" fmla="*/ 2163747 w 2514948"/>
                <a:gd name="T11" fmla="*/ 819078 h 2170178"/>
                <a:gd name="T12" fmla="*/ 1852241 w 2514948"/>
                <a:gd name="T13" fmla="*/ 1228932 h 2170178"/>
                <a:gd name="T14" fmla="*/ 1668235 w 2514948"/>
                <a:gd name="T15" fmla="*/ 1413844 h 2170178"/>
                <a:gd name="T16" fmla="*/ 1619510 w 2514948"/>
                <a:gd name="T17" fmla="*/ 1457722 h 2170178"/>
                <a:gd name="T18" fmla="*/ 1569835 w 2514948"/>
                <a:gd name="T19" fmla="*/ 1500704 h 2170178"/>
                <a:gd name="T20" fmla="*/ 1467169 w 2514948"/>
                <a:gd name="T21" fmla="*/ 1583266 h 2170178"/>
                <a:gd name="T22" fmla="*/ 1018393 w 2514948"/>
                <a:gd name="T23" fmla="*/ 1867576 h 2170178"/>
                <a:gd name="T24" fmla="*/ 255857 w 2514948"/>
                <a:gd name="T25" fmla="*/ 2133049 h 2170178"/>
                <a:gd name="T26" fmla="*/ 0 w 2514948"/>
                <a:gd name="T27" fmla="*/ 2170178 h 2170178"/>
                <a:gd name="T28" fmla="*/ 0 w 2514948"/>
                <a:gd name="T29" fmla="*/ 1940056 h 2170178"/>
                <a:gd name="T30" fmla="*/ 201609 w 2514948"/>
                <a:gd name="T31" fmla="*/ 1902856 h 2170178"/>
                <a:gd name="T32" fmla="*/ 440974 w 2514948"/>
                <a:gd name="T33" fmla="*/ 1838472 h 2170178"/>
                <a:gd name="T34" fmla="*/ 674558 w 2514948"/>
                <a:gd name="T35" fmla="*/ 1756359 h 2170178"/>
                <a:gd name="T36" fmla="*/ 901222 w 2514948"/>
                <a:gd name="T37" fmla="*/ 1657142 h 2170178"/>
                <a:gd name="T38" fmla="*/ 1330943 w 2514948"/>
                <a:gd name="T39" fmla="*/ 1413396 h 2170178"/>
                <a:gd name="T40" fmla="*/ 1432566 w 2514948"/>
                <a:gd name="T41" fmla="*/ 1343193 h 2170178"/>
                <a:gd name="T42" fmla="*/ 1482527 w 2514948"/>
                <a:gd name="T43" fmla="*/ 1306926 h 2170178"/>
                <a:gd name="T44" fmla="*/ 1531821 w 2514948"/>
                <a:gd name="T45" fmla="*/ 1269765 h 2170178"/>
                <a:gd name="T46" fmla="*/ 1721986 w 2514948"/>
                <a:gd name="T47" fmla="*/ 1112073 h 2170178"/>
                <a:gd name="T48" fmla="*/ 2061460 w 2514948"/>
                <a:gd name="T49" fmla="*/ 754336 h 2170178"/>
                <a:gd name="T50" fmla="*/ 2206218 w 2514948"/>
                <a:gd name="T51" fmla="*/ 554827 h 2170178"/>
                <a:gd name="T52" fmla="*/ 2329455 w 2514948"/>
                <a:gd name="T53" fmla="*/ 341886 h 2170178"/>
                <a:gd name="T54" fmla="*/ 2356757 w 2514948"/>
                <a:gd name="T55" fmla="*/ 286815 h 2170178"/>
                <a:gd name="T56" fmla="*/ 2370030 w 2514948"/>
                <a:gd name="T57" fmla="*/ 259056 h 2170178"/>
                <a:gd name="T58" fmla="*/ 2382637 w 2514948"/>
                <a:gd name="T59" fmla="*/ 231028 h 2170178"/>
                <a:gd name="T60" fmla="*/ 2406716 w 2514948"/>
                <a:gd name="T61" fmla="*/ 174525 h 2170178"/>
                <a:gd name="T62" fmla="*/ 2429278 w 2514948"/>
                <a:gd name="T63" fmla="*/ 117393 h 2170178"/>
                <a:gd name="T64" fmla="*/ 2466091 w 2514948"/>
                <a:gd name="T65" fmla="*/ 0 h 2170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lnTo>
                    <a:pt x="2466091"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sp>
          <p:nvSpPr>
            <p:cNvPr id="3088" name="Google Shape;94;p13">
              <a:extLst>
                <a:ext uri="{FF2B5EF4-FFF2-40B4-BE49-F238E27FC236}">
                  <a16:creationId xmlns:a16="http://schemas.microsoft.com/office/drawing/2014/main" id="{7D4F8AA0-1D0E-6718-97F8-842712B7C070}"/>
                </a:ext>
              </a:extLst>
            </p:cNvPr>
            <p:cNvSpPr>
              <a:spLocks/>
            </p:cNvSpPr>
            <p:nvPr/>
          </p:nvSpPr>
          <p:spPr bwMode="auto">
            <a:xfrm>
              <a:off x="-305" y="-4155"/>
              <a:ext cx="2493062" cy="1947896"/>
            </a:xfrm>
            <a:custGeom>
              <a:avLst/>
              <a:gdLst>
                <a:gd name="T0" fmla="*/ 1896911 w 2493062"/>
                <a:gd name="T1" fmla="*/ 0 h 1947896"/>
                <a:gd name="T2" fmla="*/ 2493062 w 2493062"/>
                <a:gd name="T3" fmla="*/ 0 h 1947896"/>
                <a:gd name="T4" fmla="*/ 2435315 w 2493062"/>
                <a:gd name="T5" fmla="*/ 178165 h 1947896"/>
                <a:gd name="T6" fmla="*/ 93066 w 2493062"/>
                <a:gd name="T7" fmla="*/ 1935859 h 1947896"/>
                <a:gd name="T8" fmla="*/ 0 w 2493062"/>
                <a:gd name="T9" fmla="*/ 1947896 h 1947896"/>
                <a:gd name="T10" fmla="*/ 0 w 2493062"/>
                <a:gd name="T11" fmla="*/ 1404756 h 1947896"/>
                <a:gd name="T12" fmla="*/ 17392 w 2493062"/>
                <a:gd name="T13" fmla="*/ 1402364 h 1947896"/>
                <a:gd name="T14" fmla="*/ 464249 w 2493062"/>
                <a:gd name="T15" fmla="*/ 1281208 h 1947896"/>
                <a:gd name="T16" fmla="*/ 1260556 w 2493062"/>
                <a:gd name="T17" fmla="*/ 833835 h 1947896"/>
                <a:gd name="T18" fmla="*/ 1807924 w 2493062"/>
                <a:gd name="T19" fmla="*/ 193222 h 1947896"/>
                <a:gd name="T20" fmla="*/ 1874357 w 2493062"/>
                <a:gd name="T21" fmla="*/ 58333 h 1947896"/>
                <a:gd name="T22" fmla="*/ 1896911 w 2493062"/>
                <a:gd name="T23" fmla="*/ 0 h 1947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lnTo>
                    <a:pt x="1896911"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sp>
          <p:nvSpPr>
            <p:cNvPr id="3089" name="Google Shape;95;p13">
              <a:extLst>
                <a:ext uri="{FF2B5EF4-FFF2-40B4-BE49-F238E27FC236}">
                  <a16:creationId xmlns:a16="http://schemas.microsoft.com/office/drawing/2014/main" id="{1E153CB7-BFBA-2CEC-ED46-E1B00ECCBD6A}"/>
                </a:ext>
              </a:extLst>
            </p:cNvPr>
            <p:cNvSpPr>
              <a:spLocks/>
            </p:cNvSpPr>
            <p:nvPr/>
          </p:nvSpPr>
          <p:spPr bwMode="auto">
            <a:xfrm>
              <a:off x="-305" y="0"/>
              <a:ext cx="2501089" cy="1972702"/>
            </a:xfrm>
            <a:custGeom>
              <a:avLst/>
              <a:gdLst>
                <a:gd name="T0" fmla="*/ 2318728 w 2501089"/>
                <a:gd name="T1" fmla="*/ 0 h 1972702"/>
                <a:gd name="T2" fmla="*/ 2501089 w 2501089"/>
                <a:gd name="T3" fmla="*/ 0 h 1972702"/>
                <a:gd name="T4" fmla="*/ 2453909 w 2501089"/>
                <a:gd name="T5" fmla="*/ 167837 h 1972702"/>
                <a:gd name="T6" fmla="*/ 2361125 w 2501089"/>
                <a:gd name="T7" fmla="*/ 392084 h 1972702"/>
                <a:gd name="T8" fmla="*/ 1768255 w 2501089"/>
                <a:gd name="T9" fmla="*/ 1167644 h 1972702"/>
                <a:gd name="T10" fmla="*/ 1375125 w 2501089"/>
                <a:gd name="T11" fmla="*/ 1471474 h 1972702"/>
                <a:gd name="T12" fmla="*/ 935735 w 2501089"/>
                <a:gd name="T13" fmla="*/ 1712713 h 1972702"/>
                <a:gd name="T14" fmla="*/ 212353 w 2501089"/>
                <a:gd name="T15" fmla="*/ 1940294 h 1972702"/>
                <a:gd name="T16" fmla="*/ 0 w 2501089"/>
                <a:gd name="T17" fmla="*/ 1972702 h 1972702"/>
                <a:gd name="T18" fmla="*/ 0 w 2501089"/>
                <a:gd name="T19" fmla="*/ 1732181 h 1972702"/>
                <a:gd name="T20" fmla="*/ 161195 w 2501089"/>
                <a:gd name="T21" fmla="*/ 1706590 h 1972702"/>
                <a:gd name="T22" fmla="*/ 388463 w 2501089"/>
                <a:gd name="T23" fmla="*/ 1652268 h 1972702"/>
                <a:gd name="T24" fmla="*/ 826716 w 2501089"/>
                <a:gd name="T25" fmla="*/ 1493950 h 1972702"/>
                <a:gd name="T26" fmla="*/ 1609847 w 2501089"/>
                <a:gd name="T27" fmla="*/ 1007535 h 1972702"/>
                <a:gd name="T28" fmla="*/ 1929982 w 2501089"/>
                <a:gd name="T29" fmla="*/ 682930 h 1972702"/>
                <a:gd name="T30" fmla="*/ 2183093 w 2501089"/>
                <a:gd name="T31" fmla="*/ 310149 h 1972702"/>
                <a:gd name="T32" fmla="*/ 2280286 w 2501089"/>
                <a:gd name="T33" fmla="*/ 108435 h 1972702"/>
                <a:gd name="T34" fmla="*/ 2318728 w 2501089"/>
                <a:gd name="T35" fmla="*/ 0 h 1972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lnTo>
                    <a:pt x="2318728"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sp>
          <p:nvSpPr>
            <p:cNvPr id="3090" name="Google Shape;96;p13">
              <a:extLst>
                <a:ext uri="{FF2B5EF4-FFF2-40B4-BE49-F238E27FC236}">
                  <a16:creationId xmlns:a16="http://schemas.microsoft.com/office/drawing/2014/main" id="{DE69723A-6AF3-DFEE-B38C-B9049538AF10}"/>
                </a:ext>
              </a:extLst>
            </p:cNvPr>
            <p:cNvSpPr>
              <a:spLocks/>
            </p:cNvSpPr>
            <p:nvPr/>
          </p:nvSpPr>
          <p:spPr bwMode="auto">
            <a:xfrm>
              <a:off x="305" y="1"/>
              <a:ext cx="2491105" cy="1943661"/>
            </a:xfrm>
            <a:custGeom>
              <a:avLst/>
              <a:gdLst>
                <a:gd name="T0" fmla="*/ 1995408 w 2491105"/>
                <a:gd name="T1" fmla="*/ 0 h 1943661"/>
                <a:gd name="T2" fmla="*/ 2491105 w 2491105"/>
                <a:gd name="T3" fmla="*/ 0 h 1943661"/>
                <a:gd name="T4" fmla="*/ 2434705 w 2491105"/>
                <a:gd name="T5" fmla="*/ 174009 h 1943661"/>
                <a:gd name="T6" fmla="*/ 92457 w 2491105"/>
                <a:gd name="T7" fmla="*/ 1931703 h 1943661"/>
                <a:gd name="T8" fmla="*/ 0 w 2491105"/>
                <a:gd name="T9" fmla="*/ 1943661 h 1943661"/>
                <a:gd name="T10" fmla="*/ 0 w 2491105"/>
                <a:gd name="T11" fmla="*/ 1491489 h 1943661"/>
                <a:gd name="T12" fmla="*/ 34107 w 2491105"/>
                <a:gd name="T13" fmla="*/ 1486836 h 1943661"/>
                <a:gd name="T14" fmla="*/ 497577 w 2491105"/>
                <a:gd name="T15" fmla="*/ 1360598 h 1943661"/>
                <a:gd name="T16" fmla="*/ 1321566 w 2491105"/>
                <a:gd name="T17" fmla="*/ 897645 h 1943661"/>
                <a:gd name="T18" fmla="*/ 1891495 w 2491105"/>
                <a:gd name="T19" fmla="*/ 230078 h 1943661"/>
                <a:gd name="T20" fmla="*/ 1961469 w 2491105"/>
                <a:gd name="T21" fmla="*/ 87885 h 1943661"/>
                <a:gd name="T22" fmla="*/ 1995408 w 2491105"/>
                <a:gd name="T23" fmla="*/ 0 h 1943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lnTo>
                    <a:pt x="1995408"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grpSp>
      <p:grpSp>
        <p:nvGrpSpPr>
          <p:cNvPr id="3080" name="Google Shape;98;p13">
            <a:extLst>
              <a:ext uri="{FF2B5EF4-FFF2-40B4-BE49-F238E27FC236}">
                <a16:creationId xmlns:a16="http://schemas.microsoft.com/office/drawing/2014/main" id="{7556356E-27D7-D8BB-DEE8-07D9FC255B19}"/>
              </a:ext>
            </a:extLst>
          </p:cNvPr>
          <p:cNvGrpSpPr>
            <a:grpSpLocks/>
          </p:cNvGrpSpPr>
          <p:nvPr/>
        </p:nvGrpSpPr>
        <p:grpSpPr bwMode="auto">
          <a:xfrm rot="10800000" flipH="1">
            <a:off x="0" y="4322763"/>
            <a:ext cx="3378200" cy="2535237"/>
            <a:chOff x="-305" y="-1"/>
            <a:chExt cx="3832880" cy="2876136"/>
          </a:xfrm>
        </p:grpSpPr>
        <p:sp>
          <p:nvSpPr>
            <p:cNvPr id="3083" name="Google Shape;99;p13">
              <a:extLst>
                <a:ext uri="{FF2B5EF4-FFF2-40B4-BE49-F238E27FC236}">
                  <a16:creationId xmlns:a16="http://schemas.microsoft.com/office/drawing/2014/main" id="{C90A6DAC-86E3-8C34-229D-98A399967391}"/>
                </a:ext>
              </a:extLst>
            </p:cNvPr>
            <p:cNvSpPr>
              <a:spLocks/>
            </p:cNvSpPr>
            <p:nvPr/>
          </p:nvSpPr>
          <p:spPr bwMode="auto">
            <a:xfrm>
              <a:off x="305" y="1"/>
              <a:ext cx="3815424" cy="2653659"/>
            </a:xfrm>
            <a:custGeom>
              <a:avLst/>
              <a:gdLst>
                <a:gd name="T0" fmla="*/ 3203055 w 3815424"/>
                <a:gd name="T1" fmla="*/ 0 h 2653659"/>
                <a:gd name="T2" fmla="*/ 3815424 w 3815424"/>
                <a:gd name="T3" fmla="*/ 0 h 2653659"/>
                <a:gd name="T4" fmla="*/ 3801025 w 3815424"/>
                <a:gd name="T5" fmla="*/ 214243 h 2653659"/>
                <a:gd name="T6" fmla="*/ 587142 w 3815424"/>
                <a:gd name="T7" fmla="*/ 2653659 h 2653659"/>
                <a:gd name="T8" fmla="*/ 53389 w 3815424"/>
                <a:gd name="T9" fmla="*/ 2605041 h 2653659"/>
                <a:gd name="T10" fmla="*/ 0 w 3815424"/>
                <a:gd name="T11" fmla="*/ 2593136 h 2653659"/>
                <a:gd name="T12" fmla="*/ 0 w 3815424"/>
                <a:gd name="T13" fmla="*/ 1994836 h 2653659"/>
                <a:gd name="T14" fmla="*/ 159710 w 3815424"/>
                <a:gd name="T15" fmla="*/ 2035054 h 2653659"/>
                <a:gd name="T16" fmla="*/ 587142 w 3815424"/>
                <a:gd name="T17" fmla="*/ 2075152 h 2653659"/>
                <a:gd name="T18" fmla="*/ 1549283 w 3815424"/>
                <a:gd name="T19" fmla="*/ 1900153 h 2653659"/>
                <a:gd name="T20" fmla="*/ 2406698 w 3815424"/>
                <a:gd name="T21" fmla="*/ 1418450 h 2653659"/>
                <a:gd name="T22" fmla="*/ 2996069 w 3815424"/>
                <a:gd name="T23" fmla="*/ 728678 h 2653659"/>
                <a:gd name="T24" fmla="*/ 3193967 w 3815424"/>
                <a:gd name="T25" fmla="*/ 137719 h 2653659"/>
                <a:gd name="T26" fmla="*/ 3203055 w 3815424"/>
                <a:gd name="T27" fmla="*/ 0 h 2653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lnTo>
                    <a:pt x="3203055"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sp>
          <p:nvSpPr>
            <p:cNvPr id="3084" name="Google Shape;100;p13">
              <a:extLst>
                <a:ext uri="{FF2B5EF4-FFF2-40B4-BE49-F238E27FC236}">
                  <a16:creationId xmlns:a16="http://schemas.microsoft.com/office/drawing/2014/main" id="{6D64BD1F-1E22-9FA6-F372-C7B8E676D0C6}"/>
                </a:ext>
              </a:extLst>
            </p:cNvPr>
            <p:cNvSpPr>
              <a:spLocks/>
            </p:cNvSpPr>
            <p:nvPr/>
          </p:nvSpPr>
          <p:spPr bwMode="auto">
            <a:xfrm>
              <a:off x="305" y="-1"/>
              <a:ext cx="3815424" cy="2653660"/>
            </a:xfrm>
            <a:custGeom>
              <a:avLst/>
              <a:gdLst>
                <a:gd name="T0" fmla="*/ 3305038 w 3815424"/>
                <a:gd name="T1" fmla="*/ 0 h 2653660"/>
                <a:gd name="T2" fmla="*/ 3815424 w 3815424"/>
                <a:gd name="T3" fmla="*/ 0 h 2653660"/>
                <a:gd name="T4" fmla="*/ 3801025 w 3815424"/>
                <a:gd name="T5" fmla="*/ 214244 h 2653660"/>
                <a:gd name="T6" fmla="*/ 587142 w 3815424"/>
                <a:gd name="T7" fmla="*/ 2653660 h 2653660"/>
                <a:gd name="T8" fmla="*/ 53389 w 3815424"/>
                <a:gd name="T9" fmla="*/ 2605042 h 2653660"/>
                <a:gd name="T10" fmla="*/ 0 w 3815424"/>
                <a:gd name="T11" fmla="*/ 2593137 h 2653660"/>
                <a:gd name="T12" fmla="*/ 0 w 3815424"/>
                <a:gd name="T13" fmla="*/ 2094444 h 2653660"/>
                <a:gd name="T14" fmla="*/ 137675 w 3815424"/>
                <a:gd name="T15" fmla="*/ 2129195 h 2653660"/>
                <a:gd name="T16" fmla="*/ 587142 w 3815424"/>
                <a:gd name="T17" fmla="*/ 2171571 h 2653660"/>
                <a:gd name="T18" fmla="*/ 1585826 w 3815424"/>
                <a:gd name="T19" fmla="*/ 1990112 h 2653660"/>
                <a:gd name="T20" fmla="*/ 2473046 w 3815424"/>
                <a:gd name="T21" fmla="*/ 1491633 h 2653660"/>
                <a:gd name="T22" fmla="*/ 3086710 w 3815424"/>
                <a:gd name="T23" fmla="*/ 772838 h 2653660"/>
                <a:gd name="T24" fmla="*/ 3295217 w 3815424"/>
                <a:gd name="T25" fmla="*/ 149229 h 2653660"/>
                <a:gd name="T26" fmla="*/ 3305038 w 3815424"/>
                <a:gd name="T27" fmla="*/ 0 h 2653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lnTo>
                    <a:pt x="3305038"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sp>
          <p:nvSpPr>
            <p:cNvPr id="3085" name="Google Shape;101;p13">
              <a:extLst>
                <a:ext uri="{FF2B5EF4-FFF2-40B4-BE49-F238E27FC236}">
                  <a16:creationId xmlns:a16="http://schemas.microsoft.com/office/drawing/2014/main" id="{2BC9D92C-9DE0-9CC5-7A72-D5AC10DC8476}"/>
                </a:ext>
              </a:extLst>
            </p:cNvPr>
            <p:cNvSpPr>
              <a:spLocks/>
            </p:cNvSpPr>
            <p:nvPr/>
          </p:nvSpPr>
          <p:spPr bwMode="auto">
            <a:xfrm>
              <a:off x="-305" y="1"/>
              <a:ext cx="3815986" cy="2675935"/>
            </a:xfrm>
            <a:custGeom>
              <a:avLst/>
              <a:gdLst>
                <a:gd name="T0" fmla="*/ 3648768 w 3815986"/>
                <a:gd name="T1" fmla="*/ 0 h 2675935"/>
                <a:gd name="T2" fmla="*/ 3815986 w 3815986"/>
                <a:gd name="T3" fmla="*/ 0 h 2675935"/>
                <a:gd name="T4" fmla="*/ 3804695 w 3815986"/>
                <a:gd name="T5" fmla="*/ 200084 h 2675935"/>
                <a:gd name="T6" fmla="*/ 3762590 w 3815986"/>
                <a:gd name="T7" fmla="*/ 455543 h 2675935"/>
                <a:gd name="T8" fmla="*/ 3592332 w 3815986"/>
                <a:gd name="T9" fmla="*/ 947274 h 2675935"/>
                <a:gd name="T10" fmla="*/ 2953967 w 3815986"/>
                <a:gd name="T11" fmla="*/ 1782349 h 2675935"/>
                <a:gd name="T12" fmla="*/ 2530669 w 3815986"/>
                <a:gd name="T13" fmla="*/ 2109494 h 2675935"/>
                <a:gd name="T14" fmla="*/ 2057561 w 3815986"/>
                <a:gd name="T15" fmla="*/ 2369245 h 2675935"/>
                <a:gd name="T16" fmla="*/ 1007330 w 3815986"/>
                <a:gd name="T17" fmla="*/ 2655701 h 2675935"/>
                <a:gd name="T18" fmla="*/ 732765 w 3815986"/>
                <a:gd name="T19" fmla="*/ 2674696 h 2675935"/>
                <a:gd name="T20" fmla="*/ 457666 w 3815986"/>
                <a:gd name="T21" fmla="*/ 2670839 h 2675935"/>
                <a:gd name="T22" fmla="*/ 183574 w 3815986"/>
                <a:gd name="T23" fmla="*/ 2643312 h 2675935"/>
                <a:gd name="T24" fmla="*/ 0 w 3815986"/>
                <a:gd name="T25" fmla="*/ 2607798 h 2675935"/>
                <a:gd name="T26" fmla="*/ 0 w 3815986"/>
                <a:gd name="T27" fmla="*/ 2356652 h 2675935"/>
                <a:gd name="T28" fmla="*/ 222195 w 3815986"/>
                <a:gd name="T29" fmla="*/ 2396940 h 2675935"/>
                <a:gd name="T30" fmla="*/ 472364 w 3815986"/>
                <a:gd name="T31" fmla="*/ 2419092 h 2675935"/>
                <a:gd name="T32" fmla="*/ 974972 w 3815986"/>
                <a:gd name="T33" fmla="*/ 2402122 h 2675935"/>
                <a:gd name="T34" fmla="*/ 1468292 w 3815986"/>
                <a:gd name="T35" fmla="*/ 2304162 h 2675935"/>
                <a:gd name="T36" fmla="*/ 1940176 w 3815986"/>
                <a:gd name="T37" fmla="*/ 2133695 h 2675935"/>
                <a:gd name="T38" fmla="*/ 2783403 w 3815986"/>
                <a:gd name="T39" fmla="*/ 1609954 h 2675935"/>
                <a:gd name="T40" fmla="*/ 3128104 w 3815986"/>
                <a:gd name="T41" fmla="*/ 1260439 h 2675935"/>
                <a:gd name="T42" fmla="*/ 3400639 w 3815986"/>
                <a:gd name="T43" fmla="*/ 859052 h 2675935"/>
                <a:gd name="T44" fmla="*/ 3585595 w 3815986"/>
                <a:gd name="T45" fmla="*/ 415336 h 2675935"/>
                <a:gd name="T46" fmla="*/ 3635918 w 3815986"/>
                <a:gd name="T47" fmla="*/ 181137 h 2675935"/>
                <a:gd name="T48" fmla="*/ 3648768 w 3815986"/>
                <a:gd name="T49" fmla="*/ 0 h 2675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lnTo>
                    <a:pt x="3648768"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sp>
          <p:nvSpPr>
            <p:cNvPr id="3086" name="Google Shape;102;p13">
              <a:extLst>
                <a:ext uri="{FF2B5EF4-FFF2-40B4-BE49-F238E27FC236}">
                  <a16:creationId xmlns:a16="http://schemas.microsoft.com/office/drawing/2014/main" id="{A456B123-49A2-6B63-EE35-78922D98E0B6}"/>
                </a:ext>
              </a:extLst>
            </p:cNvPr>
            <p:cNvSpPr>
              <a:spLocks/>
            </p:cNvSpPr>
            <p:nvPr/>
          </p:nvSpPr>
          <p:spPr bwMode="auto">
            <a:xfrm>
              <a:off x="305" y="-1"/>
              <a:ext cx="3832270" cy="2876136"/>
            </a:xfrm>
            <a:custGeom>
              <a:avLst/>
              <a:gdLst>
                <a:gd name="T0" fmla="*/ 3800718 w 3832270"/>
                <a:gd name="T1" fmla="*/ 0 h 2876136"/>
                <a:gd name="T2" fmla="*/ 3832270 w 3832270"/>
                <a:gd name="T3" fmla="*/ 0 h 2876136"/>
                <a:gd name="T4" fmla="*/ 3824562 w 3832270"/>
                <a:gd name="T5" fmla="*/ 143769 h 2876136"/>
                <a:gd name="T6" fmla="*/ 3628155 w 3832270"/>
                <a:gd name="T7" fmla="*/ 922055 h 2876136"/>
                <a:gd name="T8" fmla="*/ 3514853 w 3832270"/>
                <a:gd name="T9" fmla="*/ 1169078 h 2876136"/>
                <a:gd name="T10" fmla="*/ 3379198 w 3832270"/>
                <a:gd name="T11" fmla="*/ 1407037 h 2876136"/>
                <a:gd name="T12" fmla="*/ 3043787 w 3832270"/>
                <a:gd name="T13" fmla="*/ 1848342 h 2876136"/>
                <a:gd name="T14" fmla="*/ 2845661 w 3832270"/>
                <a:gd name="T15" fmla="*/ 2047444 h 2876136"/>
                <a:gd name="T16" fmla="*/ 2793197 w 3832270"/>
                <a:gd name="T17" fmla="*/ 2094689 h 2876136"/>
                <a:gd name="T18" fmla="*/ 2739710 w 3832270"/>
                <a:gd name="T19" fmla="*/ 2140969 h 2876136"/>
                <a:gd name="T20" fmla="*/ 2629166 w 3832270"/>
                <a:gd name="T21" fmla="*/ 2229867 h 2876136"/>
                <a:gd name="T22" fmla="*/ 2145952 w 3832270"/>
                <a:gd name="T23" fmla="*/ 2535994 h 2876136"/>
                <a:gd name="T24" fmla="*/ 1034987 w 3832270"/>
                <a:gd name="T25" fmla="*/ 2863910 h 2876136"/>
                <a:gd name="T26" fmla="*/ 741909 w 3832270"/>
                <a:gd name="T27" fmla="*/ 2875939 h 2876136"/>
                <a:gd name="T28" fmla="*/ 450208 w 3832270"/>
                <a:gd name="T29" fmla="*/ 2857451 h 2876136"/>
                <a:gd name="T30" fmla="*/ 22215 w 3832270"/>
                <a:gd name="T31" fmla="*/ 2775923 h 2876136"/>
                <a:gd name="T32" fmla="*/ 0 w 3832270"/>
                <a:gd name="T33" fmla="*/ 2769256 h 2876136"/>
                <a:gd name="T34" fmla="*/ 0 w 3832270"/>
                <a:gd name="T35" fmla="*/ 2590612 h 2876136"/>
                <a:gd name="T36" fmla="*/ 199046 w 3832270"/>
                <a:gd name="T37" fmla="*/ 2627410 h 2876136"/>
                <a:gd name="T38" fmla="*/ 468174 w 3832270"/>
                <a:gd name="T39" fmla="*/ 2649670 h 2876136"/>
                <a:gd name="T40" fmla="*/ 1003650 w 3832270"/>
                <a:gd name="T41" fmla="*/ 2622480 h 2876136"/>
                <a:gd name="T42" fmla="*/ 1266489 w 3832270"/>
                <a:gd name="T43" fmla="*/ 2573982 h 2876136"/>
                <a:gd name="T44" fmla="*/ 1524223 w 3832270"/>
                <a:gd name="T45" fmla="*/ 2504657 h 2876136"/>
                <a:gd name="T46" fmla="*/ 1775731 w 3832270"/>
                <a:gd name="T47" fmla="*/ 2416243 h 2876136"/>
                <a:gd name="T48" fmla="*/ 2019789 w 3832270"/>
                <a:gd name="T49" fmla="*/ 2309412 h 2876136"/>
                <a:gd name="T50" fmla="*/ 2482486 w 3832270"/>
                <a:gd name="T51" fmla="*/ 2046962 h 2876136"/>
                <a:gd name="T52" fmla="*/ 2591908 w 3832270"/>
                <a:gd name="T53" fmla="*/ 1971371 h 2876136"/>
                <a:gd name="T54" fmla="*/ 2645702 w 3832270"/>
                <a:gd name="T55" fmla="*/ 1932321 h 2876136"/>
                <a:gd name="T56" fmla="*/ 2698779 w 3832270"/>
                <a:gd name="T57" fmla="*/ 1892309 h 2876136"/>
                <a:gd name="T58" fmla="*/ 2903537 w 3832270"/>
                <a:gd name="T59" fmla="*/ 1722516 h 2876136"/>
                <a:gd name="T60" fmla="*/ 3269061 w 3832270"/>
                <a:gd name="T61" fmla="*/ 1337327 h 2876136"/>
                <a:gd name="T62" fmla="*/ 3424928 w 3832270"/>
                <a:gd name="T63" fmla="*/ 1122508 h 2876136"/>
                <a:gd name="T64" fmla="*/ 3557622 w 3832270"/>
                <a:gd name="T65" fmla="*/ 893226 h 2876136"/>
                <a:gd name="T66" fmla="*/ 3587019 w 3832270"/>
                <a:gd name="T67" fmla="*/ 833929 h 2876136"/>
                <a:gd name="T68" fmla="*/ 3601310 w 3832270"/>
                <a:gd name="T69" fmla="*/ 804040 h 2876136"/>
                <a:gd name="T70" fmla="*/ 3614885 w 3832270"/>
                <a:gd name="T71" fmla="*/ 773861 h 2876136"/>
                <a:gd name="T72" fmla="*/ 3640812 w 3832270"/>
                <a:gd name="T73" fmla="*/ 713022 h 2876136"/>
                <a:gd name="T74" fmla="*/ 3665105 w 3832270"/>
                <a:gd name="T75" fmla="*/ 651506 h 2876136"/>
                <a:gd name="T76" fmla="*/ 3744110 w 3832270"/>
                <a:gd name="T77" fmla="*/ 399567 h 2876136"/>
                <a:gd name="T78" fmla="*/ 3792123 w 3832270"/>
                <a:gd name="T79" fmla="*/ 140444 h 2876136"/>
                <a:gd name="T80" fmla="*/ 3800718 w 3832270"/>
                <a:gd name="T81" fmla="*/ 0 h 2876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lnTo>
                    <a:pt x="3800718" y="0"/>
                  </a:lnTo>
                  <a:close/>
                </a:path>
              </a:pathLst>
            </a:custGeom>
            <a:gradFill rotWithShape="0">
              <a:gsLst>
                <a:gs pos="0">
                  <a:srgbClr val="FFFFFF">
                    <a:alpha val="9802"/>
                  </a:srgbClr>
                </a:gs>
                <a:gs pos="2000">
                  <a:srgbClr val="FFFFFF">
                    <a:alpha val="9802"/>
                  </a:srgbClr>
                </a:gs>
                <a:gs pos="16000">
                  <a:srgbClr val="70AD47">
                    <a:alpha val="9802"/>
                  </a:srgbClr>
                </a:gs>
                <a:gs pos="85001">
                  <a:srgbClr val="4472C4">
                    <a:alpha val="9802"/>
                  </a:srgbClr>
                </a:gs>
                <a:gs pos="100000">
                  <a:srgbClr val="FFFFFF">
                    <a:alpha val="9802"/>
                  </a:srgbClr>
                </a:gs>
              </a:gsLst>
              <a:lin ang="12000000"/>
            </a:gra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n-US"/>
            </a:p>
          </p:txBody>
        </p:sp>
      </p:grpSp>
      <p:sp>
        <p:nvSpPr>
          <p:cNvPr id="2" name="Title 1">
            <a:extLst>
              <a:ext uri="{FF2B5EF4-FFF2-40B4-BE49-F238E27FC236}">
                <a16:creationId xmlns:a16="http://schemas.microsoft.com/office/drawing/2014/main" id="{251F8B33-5604-F147-9690-5966AF42B1EC}"/>
              </a:ext>
            </a:extLst>
          </p:cNvPr>
          <p:cNvSpPr>
            <a:spLocks noGrp="1"/>
          </p:cNvSpPr>
          <p:nvPr>
            <p:ph type="ctrTitle"/>
          </p:nvPr>
        </p:nvSpPr>
        <p:spPr>
          <a:xfrm>
            <a:off x="1524000" y="2659871"/>
            <a:ext cx="9677400" cy="2387600"/>
          </a:xfrm>
        </p:spPr>
        <p:txBody>
          <a:bodyPr>
            <a:normAutofit fontScale="90000"/>
          </a:bodyPr>
          <a:lstStyle/>
          <a:p>
            <a:pPr>
              <a:lnSpc>
                <a:spcPct val="115000"/>
              </a:lnSpc>
            </a:pPr>
            <a:r>
              <a:rPr lang="en-US" dirty="0">
                <a:solidFill>
                  <a:schemeClr val="dk1"/>
                </a:solidFill>
                <a:latin typeface="Twentieth Century"/>
                <a:ea typeface="Twentieth Century"/>
                <a:cs typeface="Twentieth Century"/>
                <a:sym typeface="Twentieth Century"/>
              </a:rPr>
              <a:t>Images for Ecological</a:t>
            </a:r>
            <a:br>
              <a:rPr lang="en-US" dirty="0"/>
            </a:br>
            <a:r>
              <a:rPr lang="en-US" dirty="0">
                <a:solidFill>
                  <a:schemeClr val="dk1"/>
                </a:solidFill>
                <a:latin typeface="Twentieth Century"/>
                <a:ea typeface="Twentieth Century"/>
                <a:cs typeface="Twentieth Century"/>
                <a:sym typeface="Twentieth Century"/>
              </a:rPr>
              <a:t>Network Methods to Understand Complex Systems</a:t>
            </a:r>
          </a:p>
        </p:txBody>
      </p:sp>
      <p:pic>
        <p:nvPicPr>
          <p:cNvPr id="4" name="Picture 3" descr="The SESYNC logo—the letters SESYNC under a green arch">
            <a:extLst>
              <a:ext uri="{FF2B5EF4-FFF2-40B4-BE49-F238E27FC236}">
                <a16:creationId xmlns:a16="http://schemas.microsoft.com/office/drawing/2014/main" id="{6133C5CE-0F64-6986-4E24-2BDE773242BE}"/>
              </a:ext>
            </a:extLst>
          </p:cNvPr>
          <p:cNvPicPr>
            <a:picLocks noChangeAspect="1"/>
          </p:cNvPicPr>
          <p:nvPr/>
        </p:nvPicPr>
        <p:blipFill>
          <a:blip r:embed="rId3"/>
          <a:stretch>
            <a:fillRect/>
          </a:stretch>
        </p:blipFill>
        <p:spPr>
          <a:xfrm>
            <a:off x="354932" y="362103"/>
            <a:ext cx="3429000" cy="12573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E73EEF9-26BA-1050-19E7-9BF2BF0AF1EA}"/>
              </a:ext>
            </a:extLst>
          </p:cNvPr>
          <p:cNvSpPr>
            <a:spLocks noGrp="1"/>
          </p:cNvSpPr>
          <p:nvPr>
            <p:ph type="title" idx="4294967295"/>
          </p:nvPr>
        </p:nvSpPr>
        <p:spPr>
          <a:xfrm>
            <a:off x="96252" y="787984"/>
            <a:ext cx="2614863" cy="1325563"/>
          </a:xfrm>
        </p:spPr>
        <p:txBody>
          <a:bodyPr/>
          <a:lstStyle/>
          <a:p>
            <a:pPr algn="ctr"/>
            <a:r>
              <a:rPr lang="en-US" sz="4000" b="1" dirty="0"/>
              <a:t>The Soil Food Web</a:t>
            </a:r>
          </a:p>
        </p:txBody>
      </p:sp>
      <p:pic>
        <p:nvPicPr>
          <p:cNvPr id="8" name="Picture 7" descr="A food web showing the interactions between organisms related to soil, including: organic matter, plants, bacteria, fungi, nematodes, arthropods, protozoa, animals and birds. It also shows the different trophic levels to which these organisms belong. ">
            <a:extLst>
              <a:ext uri="{FF2B5EF4-FFF2-40B4-BE49-F238E27FC236}">
                <a16:creationId xmlns:a16="http://schemas.microsoft.com/office/drawing/2014/main" id="{06EEF297-FF7A-554C-B3E7-355D9BE91561}"/>
              </a:ext>
            </a:extLst>
          </p:cNvPr>
          <p:cNvPicPr>
            <a:picLocks noChangeAspect="1"/>
          </p:cNvPicPr>
          <p:nvPr/>
        </p:nvPicPr>
        <p:blipFill>
          <a:blip r:embed="rId2"/>
          <a:srcRect b="5491"/>
          <a:stretch>
            <a:fillRect/>
          </a:stretch>
        </p:blipFill>
        <p:spPr>
          <a:xfrm>
            <a:off x="2711115" y="1"/>
            <a:ext cx="9480885" cy="6858000"/>
          </a:xfrm>
          <a:prstGeom prst="rect">
            <a:avLst/>
          </a:prstGeom>
        </p:spPr>
      </p:pic>
      <p:sp>
        <p:nvSpPr>
          <p:cNvPr id="10" name="TextBox 9">
            <a:extLst>
              <a:ext uri="{FF2B5EF4-FFF2-40B4-BE49-F238E27FC236}">
                <a16:creationId xmlns:a16="http://schemas.microsoft.com/office/drawing/2014/main" id="{A899B151-8A19-2FEC-FA42-46D8B396FEA1}"/>
              </a:ext>
            </a:extLst>
          </p:cNvPr>
          <p:cNvSpPr txBox="1"/>
          <p:nvPr/>
        </p:nvSpPr>
        <p:spPr>
          <a:xfrm>
            <a:off x="96252" y="5719227"/>
            <a:ext cx="2358190" cy="1138773"/>
          </a:xfrm>
          <a:prstGeom prst="rect">
            <a:avLst/>
          </a:prstGeom>
          <a:noFill/>
        </p:spPr>
        <p:txBody>
          <a:bodyPr wrap="square" rtlCol="0">
            <a:spAutoFit/>
          </a:bodyPr>
          <a:lstStyle/>
          <a:p>
            <a:r>
              <a:rPr lang="en-US" sz="1800" i="1" dirty="0">
                <a:latin typeface="Calibri" panose="020F0502020204030204" pitchFamily="34" charset="0"/>
                <a:ea typeface="Twentieth Century"/>
                <a:cs typeface="Calibri" panose="020F0502020204030204" pitchFamily="34" charset="0"/>
                <a:sym typeface="Twentieth Century"/>
              </a:rPr>
              <a:t>Soil Food Web. USDA-NRCS Soil Biology Primer, </a:t>
            </a:r>
            <a:r>
              <a:rPr lang="en-US" sz="1800" i="1" u="sng" dirty="0">
                <a:solidFill>
                  <a:srgbClr val="0000FF"/>
                </a:solidFill>
                <a:latin typeface="Calibri" panose="020F0502020204030204" pitchFamily="34" charset="0"/>
                <a:ea typeface="Twentieth Century"/>
                <a:cs typeface="Calibri" panose="020F0502020204030204" pitchFamily="34" charset="0"/>
                <a:sym typeface="Twentieth Century"/>
                <a:hlinkClick r:id="rId3">
                  <a:extLst>
                    <a:ext uri="{A12FA001-AC4F-418D-AE19-62706E023703}">
                      <ahyp:hlinkClr xmlns:ahyp="http://schemas.microsoft.com/office/drawing/2018/hyperlinkcolor" val="tx"/>
                    </a:ext>
                  </a:extLst>
                </a:hlinkClick>
              </a:rPr>
              <a:t>4.0</a:t>
            </a:r>
            <a:r>
              <a:rPr lang="en-US" sz="1800" i="1" dirty="0">
                <a:latin typeface="Calibri" panose="020F0502020204030204" pitchFamily="34" charset="0"/>
                <a:ea typeface="Twentieth Century"/>
                <a:cs typeface="Calibri" panose="020F0502020204030204" pitchFamily="34" charset="0"/>
                <a:sym typeface="Twentieth Century"/>
              </a:rPr>
              <a:t>.</a:t>
            </a:r>
            <a:endParaRPr lang="en-US" sz="1800" dirty="0">
              <a:solidFill>
                <a:schemeClr val="dk1"/>
              </a:solidFill>
              <a:latin typeface="Calibri" panose="020F0502020204030204" pitchFamily="34" charset="0"/>
              <a:ea typeface="Twentieth Century"/>
              <a:cs typeface="Calibri" panose="020F0502020204030204" pitchFamily="34" charset="0"/>
              <a:sym typeface="Twentieth Century"/>
            </a:endParaRPr>
          </a:p>
          <a:p>
            <a:endParaRPr lang="en-US" dirty="0"/>
          </a:p>
        </p:txBody>
      </p:sp>
    </p:spTree>
    <p:extLst>
      <p:ext uri="{BB962C8B-B14F-4D97-AF65-F5344CB8AC3E}">
        <p14:creationId xmlns:p14="http://schemas.microsoft.com/office/powerpoint/2010/main" val="2651385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32798E-B280-D3D6-823E-F611F9EBD3AE}"/>
              </a:ext>
            </a:extLst>
          </p:cNvPr>
          <p:cNvSpPr>
            <a:spLocks noGrp="1"/>
          </p:cNvSpPr>
          <p:nvPr>
            <p:ph type="title" idx="4294967295"/>
          </p:nvPr>
        </p:nvSpPr>
        <p:spPr>
          <a:xfrm>
            <a:off x="1477879" y="139324"/>
            <a:ext cx="9236242" cy="662781"/>
          </a:xfrm>
        </p:spPr>
        <p:txBody>
          <a:bodyPr/>
          <a:lstStyle/>
          <a:p>
            <a:pPr algn="ctr"/>
            <a:r>
              <a:rPr lang="en-US" sz="3200" b="1" dirty="0">
                <a:latin typeface="Calibri" panose="020F0502020204030204" pitchFamily="34" charset="0"/>
                <a:cs typeface="Calibri" panose="020F0502020204030204" pitchFamily="34" charset="0"/>
              </a:rPr>
              <a:t>Temporal Variation in Plant–Pollinator Networks</a:t>
            </a:r>
          </a:p>
        </p:txBody>
      </p:sp>
      <p:sp>
        <p:nvSpPr>
          <p:cNvPr id="6" name="TextBox 5">
            <a:extLst>
              <a:ext uri="{FF2B5EF4-FFF2-40B4-BE49-F238E27FC236}">
                <a16:creationId xmlns:a16="http://schemas.microsoft.com/office/drawing/2014/main" id="{8E1AAE3A-0B4D-1FE3-9A8A-2BA5075072C5}"/>
              </a:ext>
            </a:extLst>
          </p:cNvPr>
          <p:cNvSpPr txBox="1"/>
          <p:nvPr/>
        </p:nvSpPr>
        <p:spPr>
          <a:xfrm>
            <a:off x="0" y="802106"/>
            <a:ext cx="3769895" cy="6124754"/>
          </a:xfrm>
          <a:prstGeom prst="rect">
            <a:avLst/>
          </a:prstGeom>
          <a:noFill/>
        </p:spPr>
        <p:txBody>
          <a:bodyPr wrap="square" rtlCol="0">
            <a:spAutoFit/>
          </a:bodyPr>
          <a:lstStyle/>
          <a:p>
            <a:r>
              <a:rPr lang="en-US" dirty="0"/>
              <a:t>This figure from </a:t>
            </a:r>
            <a:r>
              <a:rPr lang="en-US" dirty="0">
                <a:hlinkClick r:id="rId2"/>
              </a:rPr>
              <a:t>Souza et al. 2018 </a:t>
            </a:r>
            <a:r>
              <a:rPr lang="en-US" dirty="0"/>
              <a:t>shows the </a:t>
            </a:r>
          </a:p>
          <a:p>
            <a:r>
              <a:rPr lang="en-US" dirty="0"/>
              <a:t>temporal variation in plant–pollinator networks from seasonal tropical environments. There is higher specialization when resources are scarce. </a:t>
            </a:r>
          </a:p>
          <a:p>
            <a:endParaRPr lang="en-US" dirty="0"/>
          </a:p>
          <a:p>
            <a:r>
              <a:rPr lang="en-US" dirty="0"/>
              <a:t>These interactions include the Cerrado beetle in Left: views of studied formations and representative interactions. (a) In Cerrado, </a:t>
            </a:r>
            <a:r>
              <a:rPr lang="en-US" i="1" dirty="0" err="1"/>
              <a:t>Cyclocephala</a:t>
            </a:r>
            <a:r>
              <a:rPr lang="en-US" i="1" dirty="0"/>
              <a:t> </a:t>
            </a:r>
            <a:r>
              <a:rPr lang="en-US" i="1" dirty="0" err="1"/>
              <a:t>quatuordecimpunctata</a:t>
            </a:r>
            <a:r>
              <a:rPr lang="en-US" dirty="0"/>
              <a:t> visiting </a:t>
            </a:r>
            <a:r>
              <a:rPr lang="en-US" i="1" dirty="0"/>
              <a:t>Annona </a:t>
            </a:r>
            <a:r>
              <a:rPr lang="en-US" i="1" dirty="0" err="1"/>
              <a:t>glaucophylla</a:t>
            </a:r>
            <a:r>
              <a:rPr lang="en-US" dirty="0"/>
              <a:t>, (b) In Brazilian Chaco, </a:t>
            </a:r>
            <a:r>
              <a:rPr lang="en-US" i="1" dirty="0"/>
              <a:t>Prosopis </a:t>
            </a:r>
            <a:r>
              <a:rPr lang="en-US" i="1" dirty="0" err="1"/>
              <a:t>rubriflora</a:t>
            </a:r>
            <a:r>
              <a:rPr lang="en-US" dirty="0"/>
              <a:t> being visited by the exotic bee </a:t>
            </a:r>
            <a:r>
              <a:rPr lang="en-US" i="1" dirty="0"/>
              <a:t>Apis mellifera</a:t>
            </a:r>
            <a:r>
              <a:rPr lang="en-US" dirty="0"/>
              <a:t>; (c) in Vereda, the bee </a:t>
            </a:r>
            <a:r>
              <a:rPr lang="en-US" i="1" dirty="0"/>
              <a:t>Bombus </a:t>
            </a:r>
            <a:r>
              <a:rPr lang="en-US" i="1" dirty="0" err="1"/>
              <a:t>morio</a:t>
            </a:r>
            <a:r>
              <a:rPr lang="en-US" dirty="0"/>
              <a:t> visiting a flower of </a:t>
            </a:r>
            <a:r>
              <a:rPr lang="en-US" i="1" dirty="0" err="1"/>
              <a:t>Ludwigia</a:t>
            </a:r>
            <a:r>
              <a:rPr lang="en-US" i="1" dirty="0"/>
              <a:t> </a:t>
            </a:r>
            <a:r>
              <a:rPr lang="en-US" i="1" dirty="0" err="1"/>
              <a:t>octovalvis</a:t>
            </a:r>
            <a:r>
              <a:rPr lang="en-US" dirty="0"/>
              <a:t> and (d) in Pantanal, the hummingbird </a:t>
            </a:r>
            <a:r>
              <a:rPr lang="en-US" i="1" dirty="0" err="1"/>
              <a:t>Hylocharis</a:t>
            </a:r>
            <a:r>
              <a:rPr lang="en-US" i="1" dirty="0"/>
              <a:t> </a:t>
            </a:r>
            <a:r>
              <a:rPr lang="en-US" i="1" dirty="0" err="1"/>
              <a:t>chrysura</a:t>
            </a:r>
            <a:r>
              <a:rPr lang="en-US" dirty="0"/>
              <a:t> visiting a flower of </a:t>
            </a:r>
            <a:r>
              <a:rPr lang="en-US" i="1" dirty="0" err="1"/>
              <a:t>Psittacanthus</a:t>
            </a:r>
            <a:r>
              <a:rPr lang="en-US" i="1" dirty="0"/>
              <a:t> </a:t>
            </a:r>
            <a:r>
              <a:rPr lang="en-US" i="1" dirty="0" err="1"/>
              <a:t>cordatus</a:t>
            </a:r>
            <a:r>
              <a:rPr lang="en-US" dirty="0"/>
              <a:t>. Right: Year-round, rainy and dry season networks of interactions for each studied formation (</a:t>
            </a:r>
            <a:r>
              <a:rPr lang="en-US" dirty="0" err="1"/>
              <a:t>kamada-kawai</a:t>
            </a:r>
            <a:r>
              <a:rPr lang="en-US" dirty="0"/>
              <a:t> graph in </a:t>
            </a:r>
            <a:r>
              <a:rPr lang="en-US" dirty="0" err="1"/>
              <a:t>Pajek</a:t>
            </a:r>
            <a:r>
              <a:rPr lang="en-US" dirty="0"/>
              <a:t> Program). Pollinator and plant species are represented by yellow and green circles, respectively. The thickness of lines and size of circles represent the number of flowers visited by each pollinator, and the abundance of each species, respectively.</a:t>
            </a:r>
          </a:p>
        </p:txBody>
      </p:sp>
      <p:pic>
        <p:nvPicPr>
          <p:cNvPr id="4" name="Picture 3" descr="Left: photos of studied formations and representative interactions. (Right: Year-round, rainy and dry season networks of interactions for each studied formation (kamada-kawai graph in Pajek Program). Pollinator and plant species are represented by yellow and green circles, respectively. The thickness of lines and size of circles represent the number of flowers visited by each pollinator, and the abundance of each species, respectively.">
            <a:extLst>
              <a:ext uri="{FF2B5EF4-FFF2-40B4-BE49-F238E27FC236}">
                <a16:creationId xmlns:a16="http://schemas.microsoft.com/office/drawing/2014/main" id="{B8EC574E-75F0-2D1A-D4D3-748DE4FB6A6C}"/>
              </a:ext>
            </a:extLst>
          </p:cNvPr>
          <p:cNvPicPr>
            <a:picLocks noChangeAspect="1"/>
          </p:cNvPicPr>
          <p:nvPr/>
        </p:nvPicPr>
        <p:blipFill>
          <a:blip r:embed="rId3"/>
          <a:stretch>
            <a:fillRect/>
          </a:stretch>
        </p:blipFill>
        <p:spPr>
          <a:xfrm>
            <a:off x="3955895" y="972273"/>
            <a:ext cx="8004611" cy="5503762"/>
          </a:xfrm>
          <a:prstGeom prst="rect">
            <a:avLst/>
          </a:prstGeom>
        </p:spPr>
      </p:pic>
    </p:spTree>
    <p:extLst>
      <p:ext uri="{BB962C8B-B14F-4D97-AF65-F5344CB8AC3E}">
        <p14:creationId xmlns:p14="http://schemas.microsoft.com/office/powerpoint/2010/main" val="227872547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207</Words>
  <Application>Microsoft Macintosh PowerPoint</Application>
  <PresentationFormat>Widescreen</PresentationFormat>
  <Paragraphs>8</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Twentieth Century</vt:lpstr>
      <vt:lpstr>Office Theme</vt:lpstr>
      <vt:lpstr>Images for Ecological Network Methods to Understand Complex Systems</vt:lpstr>
      <vt:lpstr>The Soil Food Web</vt:lpstr>
      <vt:lpstr>Temporal Variation in Plant–Pollinator Networks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Alaina Gallagher</cp:lastModifiedBy>
  <cp:revision>8</cp:revision>
  <dcterms:modified xsi:type="dcterms:W3CDTF">2026-08-19T15:57:36Z</dcterms:modified>
</cp:coreProperties>
</file>