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8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7456" userDrawn="1">
          <p15:clr>
            <a:srgbClr val="A4A3A4"/>
          </p15:clr>
        </p15:guide>
        <p15:guide id="2" orient="horz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4"/>
  </p:normalViewPr>
  <p:slideViewPr>
    <p:cSldViewPr>
      <p:cViewPr varScale="1">
        <p:scale>
          <a:sx n="25" d="100"/>
          <a:sy n="25" d="100"/>
        </p:scale>
        <p:origin x="1808" y="248"/>
      </p:cViewPr>
      <p:guideLst>
        <p:guide pos="27456"/>
        <p:guide orient="horz"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1/23/24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74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40"/>
            </a:lvl1pPr>
            <a:lvl2pPr>
              <a:defRPr sz="11520"/>
            </a:lvl2pPr>
            <a:lvl3pPr>
              <a:defRPr sz="9600"/>
            </a:lvl3pPr>
            <a:lvl4pPr>
              <a:defRPr sz="8640"/>
            </a:lvl4pPr>
            <a:lvl5pPr>
              <a:defRPr sz="8640"/>
            </a:lvl5pPr>
            <a:lvl6pPr>
              <a:defRPr sz="8640"/>
            </a:lvl6pPr>
            <a:lvl7pPr>
              <a:defRPr sz="8640"/>
            </a:lvl7pPr>
            <a:lvl8pPr>
              <a:defRPr sz="8640"/>
            </a:lvl8pPr>
            <a:lvl9pPr>
              <a:defRPr sz="8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40"/>
            </a:lvl1pPr>
            <a:lvl2pPr>
              <a:defRPr sz="11520"/>
            </a:lvl2pPr>
            <a:lvl3pPr>
              <a:defRPr sz="9600"/>
            </a:lvl3pPr>
            <a:lvl4pPr>
              <a:defRPr sz="8640"/>
            </a:lvl4pPr>
            <a:lvl5pPr>
              <a:defRPr sz="8640"/>
            </a:lvl5pPr>
            <a:lvl6pPr>
              <a:defRPr sz="8640"/>
            </a:lvl6pPr>
            <a:lvl7pPr>
              <a:defRPr sz="8640"/>
            </a:lvl7pPr>
            <a:lvl8pPr>
              <a:defRPr sz="8640"/>
            </a:lvl8pPr>
            <a:lvl9pPr>
              <a:defRPr sz="8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20"/>
            </a:lvl1pPr>
            <a:lvl2pPr>
              <a:defRPr sz="9600"/>
            </a:lvl2pPr>
            <a:lvl3pPr>
              <a:defRPr sz="8640"/>
            </a:lvl3pPr>
            <a:lvl4pPr>
              <a:defRPr sz="7680"/>
            </a:lvl4pPr>
            <a:lvl5pPr>
              <a:defRPr sz="7680"/>
            </a:lvl5pPr>
            <a:lvl6pPr>
              <a:defRPr sz="7680"/>
            </a:lvl6pPr>
            <a:lvl7pPr>
              <a:defRPr sz="7680"/>
            </a:lvl7pPr>
            <a:lvl8pPr>
              <a:defRPr sz="7680"/>
            </a:lvl8pPr>
            <a:lvl9pPr>
              <a:defRPr sz="7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20"/>
            </a:lvl1pPr>
            <a:lvl2pPr>
              <a:defRPr sz="9600"/>
            </a:lvl2pPr>
            <a:lvl3pPr>
              <a:defRPr sz="8640"/>
            </a:lvl3pPr>
            <a:lvl4pPr>
              <a:defRPr sz="7680"/>
            </a:lvl4pPr>
            <a:lvl5pPr>
              <a:defRPr sz="7680"/>
            </a:lvl5pPr>
            <a:lvl6pPr>
              <a:defRPr sz="7680"/>
            </a:lvl6pPr>
            <a:lvl7pPr>
              <a:defRPr sz="7680"/>
            </a:lvl7pPr>
            <a:lvl8pPr>
              <a:defRPr sz="7680"/>
            </a:lvl8pPr>
            <a:lvl9pPr>
              <a:defRPr sz="7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2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2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BAB4-8B8D-41DD-85C7-81A0CA962007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36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0CB5A8CA-2EB8-4EB5-9B19-71726DAC6747}"/>
              </a:ext>
            </a:extLst>
          </p:cNvPr>
          <p:cNvSpPr/>
          <p:nvPr/>
        </p:nvSpPr>
        <p:spPr>
          <a:xfrm>
            <a:off x="31212633" y="28270200"/>
            <a:ext cx="11693330" cy="388621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2138FA9-26F0-45C3-BDCD-A3F2C8FABD35}"/>
              </a:ext>
            </a:extLst>
          </p:cNvPr>
          <p:cNvSpPr txBox="1"/>
          <p:nvPr/>
        </p:nvSpPr>
        <p:spPr>
          <a:xfrm>
            <a:off x="33434217" y="27965412"/>
            <a:ext cx="746657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00000"/>
                </a:solidFill>
                <a:latin typeface="Bangla MN" charset="0"/>
                <a:ea typeface="Bangla MN" charset="0"/>
                <a:cs typeface="Bangla MN" charset="0"/>
              </a:rPr>
              <a:t>Acknowledgments</a:t>
            </a:r>
          </a:p>
        </p:txBody>
      </p:sp>
      <p:sp>
        <p:nvSpPr>
          <p:cNvPr id="2" name="Rectangle 1"/>
          <p:cNvSpPr/>
          <p:nvPr/>
        </p:nvSpPr>
        <p:spPr>
          <a:xfrm>
            <a:off x="359228" y="381000"/>
            <a:ext cx="43172744" cy="32080200"/>
          </a:xfrm>
          <a:prstGeom prst="rect">
            <a:avLst/>
          </a:prstGeom>
          <a:noFill/>
          <a:ln w="1016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nip Diagonal Corner Rectangle 4"/>
          <p:cNvSpPr/>
          <p:nvPr/>
        </p:nvSpPr>
        <p:spPr>
          <a:xfrm>
            <a:off x="914400" y="762000"/>
            <a:ext cx="41986200" cy="3590208"/>
          </a:xfrm>
          <a:prstGeom prst="snip2Diag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992203" y="5211558"/>
            <a:ext cx="11896131" cy="6597400"/>
            <a:chOff x="914400" y="6478996"/>
            <a:chExt cx="11658600" cy="6901780"/>
          </a:xfrm>
          <a:solidFill>
            <a:schemeClr val="bg1"/>
          </a:solidFill>
        </p:grpSpPr>
        <p:sp>
          <p:nvSpPr>
            <p:cNvPr id="34" name="Rectangle 33"/>
            <p:cNvSpPr/>
            <p:nvPr/>
          </p:nvSpPr>
          <p:spPr>
            <a:xfrm>
              <a:off x="914400" y="6762267"/>
              <a:ext cx="11658600" cy="6618509"/>
            </a:xfrm>
            <a:prstGeom prst="rect">
              <a:avLst/>
            </a:prstGeom>
            <a:grpFill/>
            <a:ln w="762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145744" y="6478996"/>
              <a:ext cx="5193851" cy="9659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>
                  <a:solidFill>
                    <a:srgbClr val="C00000"/>
                  </a:solidFill>
                  <a:latin typeface="Bangla MN" charset="0"/>
                  <a:ea typeface="Bangla MN" charset="0"/>
                  <a:cs typeface="Bangla MN" charset="0"/>
                </a:rPr>
                <a:t>Introduction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1273349" y="22869292"/>
            <a:ext cx="11571897" cy="4504729"/>
            <a:chOff x="845736" y="18217490"/>
            <a:chExt cx="11929274" cy="7827920"/>
          </a:xfrm>
        </p:grpSpPr>
        <p:sp>
          <p:nvSpPr>
            <p:cNvPr id="44" name="Rectangle 43"/>
            <p:cNvSpPr/>
            <p:nvPr/>
          </p:nvSpPr>
          <p:spPr>
            <a:xfrm>
              <a:off x="845736" y="18895071"/>
              <a:ext cx="11929274" cy="7150339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457236" y="18217490"/>
              <a:ext cx="5389812" cy="16044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>
                  <a:solidFill>
                    <a:srgbClr val="C00000"/>
                  </a:solidFill>
                  <a:latin typeface="Bangla MN" charset="0"/>
                  <a:ea typeface="Bangla MN" charset="0"/>
                  <a:cs typeface="Bangla MN" charset="0"/>
                </a:rPr>
                <a:t>References</a:t>
              </a:r>
            </a:p>
          </p:txBody>
        </p:sp>
      </p:grpSp>
      <p:sp>
        <p:nvSpPr>
          <p:cNvPr id="47" name="Rectangle 46"/>
          <p:cNvSpPr/>
          <p:nvPr/>
        </p:nvSpPr>
        <p:spPr>
          <a:xfrm>
            <a:off x="31212633" y="5643978"/>
            <a:ext cx="11645851" cy="16633923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1295401" y="1033824"/>
            <a:ext cx="39242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ln w="3175">
                  <a:noFill/>
                </a:ln>
                <a:solidFill>
                  <a:srgbClr val="C00000"/>
                </a:solidFill>
                <a:latin typeface="Bangla MN" charset="0"/>
                <a:ea typeface="Bangla MN" charset="0"/>
                <a:cs typeface="Bangla MN" charset="0"/>
              </a:rPr>
              <a:t>TITLE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3862993" y="5209214"/>
            <a:ext cx="688395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00000"/>
                </a:solidFill>
                <a:latin typeface="Bangla MN" charset="0"/>
                <a:ea typeface="Bangla MN" charset="0"/>
                <a:cs typeface="Bangla MN" charset="0"/>
              </a:rPr>
              <a:t>Conclusions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243551" y="2141820"/>
            <a:ext cx="33624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Bangla MN" charset="0"/>
                <a:ea typeface="Bangla MN" charset="0"/>
                <a:cs typeface="Bangla MN" charset="0"/>
              </a:rPr>
              <a:t>Author</a:t>
            </a:r>
            <a:r>
              <a:rPr lang="en-US" sz="4800" b="1" baseline="30000" dirty="0">
                <a:latin typeface="Bangla MN" charset="0"/>
                <a:ea typeface="Bangla MN" charset="0"/>
                <a:cs typeface="Bangla MN" charset="0"/>
              </a:rPr>
              <a:t>1</a:t>
            </a:r>
            <a:r>
              <a:rPr lang="en-US" sz="4800" b="1" dirty="0">
                <a:latin typeface="Bangla MN" charset="0"/>
                <a:ea typeface="Bangla MN" charset="0"/>
                <a:cs typeface="Bangla MN" charset="0"/>
              </a:rPr>
              <a:t>, Author</a:t>
            </a:r>
            <a:r>
              <a:rPr lang="en-US" sz="4800" b="1" baseline="30000" dirty="0">
                <a:latin typeface="Bangla MN" charset="0"/>
                <a:ea typeface="Bangla MN" charset="0"/>
                <a:cs typeface="Bangla MN" charset="0"/>
              </a:rPr>
              <a:t>1</a:t>
            </a:r>
            <a:r>
              <a:rPr lang="en-US" sz="4800" b="1" dirty="0">
                <a:latin typeface="Bangla MN" charset="0"/>
                <a:ea typeface="Bangla MN" charset="0"/>
                <a:cs typeface="Bangla MN" charset="0"/>
              </a:rPr>
              <a:t>, Author</a:t>
            </a:r>
            <a:r>
              <a:rPr lang="en-US" sz="4800" b="1" baseline="30000" dirty="0">
                <a:latin typeface="Bangla MN" charset="0"/>
                <a:ea typeface="Bangla MN" charset="0"/>
                <a:cs typeface="Bangla MN" charset="0"/>
              </a:rPr>
              <a:t>1</a:t>
            </a:r>
            <a:r>
              <a:rPr lang="en-US" sz="4800" b="1" dirty="0">
                <a:latin typeface="Bangla MN" charset="0"/>
                <a:ea typeface="Bangla MN" charset="0"/>
                <a:cs typeface="Bangla MN" charset="0"/>
              </a:rPr>
              <a:t>, Author</a:t>
            </a:r>
            <a:r>
              <a:rPr lang="en-US" sz="4800" b="1" baseline="30000" dirty="0">
                <a:latin typeface="Bangla MN" charset="0"/>
                <a:ea typeface="Bangla MN" charset="0"/>
                <a:cs typeface="Bangla MN" charset="0"/>
              </a:rPr>
              <a:t>1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3090909" y="14773992"/>
            <a:ext cx="17712132" cy="17382420"/>
            <a:chOff x="939939" y="20148725"/>
            <a:chExt cx="11616995" cy="9845368"/>
          </a:xfrm>
        </p:grpSpPr>
        <p:sp>
          <p:nvSpPr>
            <p:cNvPr id="41" name="Rectangle 40"/>
            <p:cNvSpPr/>
            <p:nvPr/>
          </p:nvSpPr>
          <p:spPr>
            <a:xfrm>
              <a:off x="939939" y="20347496"/>
              <a:ext cx="11616995" cy="9646597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596280" y="20148725"/>
              <a:ext cx="3050414" cy="5229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>
                  <a:solidFill>
                    <a:srgbClr val="C00000"/>
                  </a:solidFill>
                  <a:latin typeface="Bangla MN" charset="0"/>
                  <a:ea typeface="Bangla MN" charset="0"/>
                  <a:cs typeface="Bangla MN" charset="0"/>
                </a:rPr>
                <a:t>Discussion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EABD6380-F16B-42AE-AB20-AED81D8BA8F5}"/>
              </a:ext>
            </a:extLst>
          </p:cNvPr>
          <p:cNvSpPr txBox="1"/>
          <p:nvPr/>
        </p:nvSpPr>
        <p:spPr>
          <a:xfrm>
            <a:off x="1295401" y="2884310"/>
            <a:ext cx="36292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aseline="30000" dirty="0">
                <a:latin typeface="Bangla MN" charset="0"/>
                <a:ea typeface="Bangla MN" charset="0"/>
                <a:cs typeface="Bangla MN" charset="0"/>
              </a:rPr>
              <a:t>1</a:t>
            </a:r>
            <a:r>
              <a:rPr lang="en-US" sz="3600" dirty="0">
                <a:latin typeface="Bangla MN" charset="0"/>
                <a:ea typeface="Bangla MN" charset="0"/>
                <a:cs typeface="Bangla MN" charset="0"/>
              </a:rPr>
              <a:t>Department of XXXX, University of YZ </a:t>
            </a:r>
          </a:p>
          <a:p>
            <a:r>
              <a:rPr lang="en-US" sz="3600" dirty="0">
                <a:latin typeface="Bangla MN" charset="0"/>
                <a:ea typeface="Bangla MN" charset="0"/>
                <a:cs typeface="Bangla MN" charset="0"/>
              </a:rPr>
              <a:t>Research Mentors: Faculty Member Name(s), Graduate Student Name(s)</a:t>
            </a:r>
            <a:endParaRPr lang="en-US" sz="3600" baseline="30000" dirty="0">
              <a:latin typeface="Bangla MN" charset="0"/>
              <a:ea typeface="Bangla MN" charset="0"/>
              <a:cs typeface="Bangla MN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1038160" y="12489844"/>
            <a:ext cx="11850174" cy="6117097"/>
            <a:chOff x="914401" y="19144106"/>
            <a:chExt cx="11609976" cy="12859894"/>
          </a:xfrm>
          <a:solidFill>
            <a:schemeClr val="bg1"/>
          </a:solidFill>
        </p:grpSpPr>
        <p:sp>
          <p:nvSpPr>
            <p:cNvPr id="35" name="Rectangle 34"/>
            <p:cNvSpPr/>
            <p:nvPr/>
          </p:nvSpPr>
          <p:spPr>
            <a:xfrm>
              <a:off x="914401" y="19784857"/>
              <a:ext cx="11609976" cy="12219143"/>
            </a:xfrm>
            <a:prstGeom prst="rect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610304" y="19144106"/>
              <a:ext cx="6338570" cy="193695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>
                  <a:solidFill>
                    <a:srgbClr val="C00000"/>
                  </a:solidFill>
                  <a:latin typeface="Bangla MN" charset="0"/>
                  <a:ea typeface="Bangla MN" charset="0"/>
                  <a:cs typeface="Bangla MN" charset="0"/>
                </a:rPr>
                <a:t>Hypothesis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F3A17757-1132-41D3-B375-A1C6758D8BC6}"/>
              </a:ext>
            </a:extLst>
          </p:cNvPr>
          <p:cNvGrpSpPr/>
          <p:nvPr/>
        </p:nvGrpSpPr>
        <p:grpSpPr>
          <a:xfrm>
            <a:off x="12658344" y="5124514"/>
            <a:ext cx="18153841" cy="9260146"/>
            <a:chOff x="12617171" y="23698200"/>
            <a:chExt cx="18153841" cy="9260146"/>
          </a:xfrm>
        </p:grpSpPr>
        <p:grpSp>
          <p:nvGrpSpPr>
            <p:cNvPr id="6" name="Group 5"/>
            <p:cNvGrpSpPr/>
            <p:nvPr/>
          </p:nvGrpSpPr>
          <p:grpSpPr>
            <a:xfrm>
              <a:off x="13058880" y="23698200"/>
              <a:ext cx="17712132" cy="9260146"/>
              <a:chOff x="13536444" y="20953271"/>
              <a:chExt cx="13899016" cy="12234346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13536444" y="21566383"/>
                <a:ext cx="13899016" cy="11621234"/>
              </a:xfrm>
              <a:prstGeom prst="rect">
                <a:avLst/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8210300" y="20953271"/>
                <a:ext cx="4006297" cy="121988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400" dirty="0">
                    <a:solidFill>
                      <a:srgbClr val="C00000"/>
                    </a:solidFill>
                    <a:latin typeface="Bangla MN" charset="0"/>
                    <a:ea typeface="Bangla MN" charset="0"/>
                    <a:cs typeface="Bangla MN" charset="0"/>
                  </a:rPr>
                  <a:t>Visuals</a:t>
                </a: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12617171" y="24652546"/>
              <a:ext cx="1811402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81012">
                <a:spcAft>
                  <a:spcPts val="4000"/>
                </a:spcAft>
              </a:pPr>
              <a:r>
                <a:rPr lang="en-US" sz="4400" dirty="0">
                  <a:latin typeface="Al Bayan Plain" charset="-78"/>
                  <a:ea typeface="Al Bayan Plain" charset="-78"/>
                  <a:cs typeface="Al Bayan Plain" charset="-78"/>
                </a:rPr>
                <a:t> </a:t>
              </a: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D32A5D87-7F7D-AD4A-AEA5-662F84FE5E2D}"/>
              </a:ext>
            </a:extLst>
          </p:cNvPr>
          <p:cNvSpPr/>
          <p:nvPr/>
        </p:nvSpPr>
        <p:spPr>
          <a:xfrm>
            <a:off x="1076813" y="19590585"/>
            <a:ext cx="11850174" cy="12565827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05F8FE6-358E-B041-960A-E8BB7198256E}"/>
              </a:ext>
            </a:extLst>
          </p:cNvPr>
          <p:cNvSpPr txBox="1"/>
          <p:nvPr/>
        </p:nvSpPr>
        <p:spPr>
          <a:xfrm>
            <a:off x="4131308" y="19277639"/>
            <a:ext cx="5302415" cy="17543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00000"/>
                </a:solidFill>
                <a:latin typeface="Bangla MN" charset="0"/>
                <a:ea typeface="Bangla MN" charset="0"/>
                <a:cs typeface="Bangla MN" charset="0"/>
              </a:rPr>
              <a:t>Research and Ideas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E97B591-3EF4-604D-B8F4-85EF95585925}"/>
              </a:ext>
            </a:extLst>
          </p:cNvPr>
          <p:cNvSpPr txBox="1"/>
          <p:nvPr/>
        </p:nvSpPr>
        <p:spPr>
          <a:xfrm>
            <a:off x="37028304" y="1623856"/>
            <a:ext cx="50278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Lucida Fax" panose="02060602050505020204" pitchFamily="18" charset="77"/>
                <a:cs typeface="Lucida Grande" panose="020B0600040502020204" pitchFamily="34" charset="0"/>
              </a:rPr>
              <a:t>Your University Logo</a:t>
            </a:r>
          </a:p>
        </p:txBody>
      </p:sp>
    </p:spTree>
    <p:extLst>
      <p:ext uri="{BB962C8B-B14F-4D97-AF65-F5344CB8AC3E}">
        <p14:creationId xmlns:p14="http://schemas.microsoft.com/office/powerpoint/2010/main" val="283623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Macintosh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Al Bayan Plain</vt:lpstr>
      <vt:lpstr>Arial</vt:lpstr>
      <vt:lpstr>Bangla MN</vt:lpstr>
      <vt:lpstr>Calibri</vt:lpstr>
      <vt:lpstr>Lucida Fax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2012-08-24T00:53:15Z</dcterms:created>
  <dcterms:modified xsi:type="dcterms:W3CDTF">2024-01-23T21:52:49Z</dcterms:modified>
</cp:coreProperties>
</file>