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7" r:id="rId4"/>
    <p:sldId id="265" r:id="rId5"/>
    <p:sldId id="266" r:id="rId6"/>
    <p:sldId id="2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67755" autoAdjust="0"/>
  </p:normalViewPr>
  <p:slideViewPr>
    <p:cSldViewPr snapToGrid="0" snapToObjects="1">
      <p:cViewPr varScale="1">
        <p:scale>
          <a:sx n="80" d="100"/>
          <a:sy n="80" d="100"/>
        </p:scale>
        <p:origin x="2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1E6E-FE16-9A40-AB2C-836EE77C1262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CB8A7-3D04-284F-AD06-94F2B559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7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3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28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0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4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E505-7CC3-6860-DEF6-A4D2D441B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BC372-2970-1D7E-F857-E8B293310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65A4-50CF-3993-2244-0F461D69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814-73B6-E247-A125-AAD0C0BD6F74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471F-A42F-FD90-79AC-D2FC56ED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F0F6-9680-E312-9D3B-D61DD56B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11E1-1222-6942-20C7-DB27834C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499D3-8E38-B604-27F3-9FD4E8A26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10BF-7742-4860-FFF2-4B7B36DB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79F8-54D7-3248-B55A-56DBC039385F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683B3-FEE1-E886-7B4B-61D155F5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E1AF-6BC2-13F7-A806-1B077EED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D038B-1D48-A1F6-3210-0DAA323FE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D5CF6-4271-6592-B214-14DFAA63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4DE9-1CA1-4F14-33C5-A768B0E3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7F0-A6EE-BF4C-B90F-9130F523F16F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62EF3-8636-20CB-32CA-D0F636F3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C1E35-F84C-3D8D-F869-03883799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B1F5-D793-CF20-3E1D-CD32532A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74D5-8EA1-AA84-A68C-0A0D818A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8D7-0661-94EC-D920-1572085A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9CE3-5938-A846-9221-39148D6184C7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7CA1-EC4E-6503-348A-898C521C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8B036-2728-6609-B995-7371B7BC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0D07-DAB4-2ACB-4991-BAC9F9C2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7871-F450-D289-0FD0-03367677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0FC0-F908-BC21-3363-384669E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54F6-5640-FE4E-A5A0-2B3702EC4545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5EB7A-DA01-63C3-20E1-30EC499B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B5F2-1751-41A4-DA97-D2383C5E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57C4-096E-0AC2-8F88-F03AEA2F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F170-3775-1624-4F11-C60C3EB9C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76AD-3C14-A3E5-CB22-D2FD02BBC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4A12-4283-B58C-C9D4-DCD7BE16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021F-57FC-CB41-B070-E237181AF3A0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42D3B-0FA6-90E7-9A5F-579082C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2299C-E0F5-8136-303F-99A82A5F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AEB9-0BBB-C2C4-14A1-74497A05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DD4D1-B7EF-6EA9-9C22-0C6F75137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2041-0EBD-A7B8-1959-66960100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8B0E3-8323-B84B-1D31-6C1D0853A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90006-8313-0A2B-150F-4C156D966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0A33A-9D97-FF11-4F5D-F501C599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0EDB-E9C6-C64F-9FA8-C75EFCBFA1DA}" type="datetime1">
              <a:rPr lang="en-US" smtClean="0"/>
              <a:t>8/24/23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D3499-E618-6482-52FF-8B092364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70E96-B6FE-19FD-4C27-79219E19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F522-9F8B-A762-3638-D73B0921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01B24-09F8-AD6D-31C2-84C1BE6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2D58-8A9D-6343-9552-AFE7C0FA253B}" type="datetime1">
              <a:rPr lang="en-US" smtClean="0"/>
              <a:t>8/24/23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1ACE7-82EB-D869-1369-5DE7292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BE9D3-05ED-1A8D-7534-0AC2F3F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9FA50-6BBA-5A73-164F-F7C2DF1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B899-C999-6D45-B0CA-642239F1843B}" type="datetime1">
              <a:rPr lang="en-US" smtClean="0"/>
              <a:t>8/24/23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19ACF-55DB-23D9-8657-74E9F7C2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1CA59-F36B-06B9-D290-0DBEC7B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06B3-EC05-77D0-0BB7-A4909A9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816C-BFD5-A785-7B36-276BC46A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DA37B-505B-C2FD-5CDB-C7D8D4085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A421A-28A3-9A17-4A61-7A2A9214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F4C6-A235-114B-8A8B-750AB4DB3249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576C-0BCD-B3D7-CF34-5ECAF6A0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4FFF-1157-293C-A830-A1C55A70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4FDB-ECE7-CADF-CC03-2779085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A8F69A-EC6F-7AE7-20BE-0EFC328AC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F0A42-D5EF-D3A5-95CA-B9B19F97D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8DFCD-A879-2667-EF62-94FE3D6B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133F-8DE8-7241-86CD-FC661D3A3D72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2AA17-CCEE-4923-1ED0-47F718B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15644-73F1-A0D9-2C0A-AEE64D9B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1C8AE-5668-EEB0-62F5-1240A10C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14F34-7FB9-984C-C44C-1BFCD2C8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B6A6-A9F2-B34E-A5BC-BB1A5F388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4D9B-9F95-3A4A-B1F9-9E6F88F09312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EA822-3B54-FA95-612F-10D035B50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556C3-201C-5B46-6E24-9E769E767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1EE67-DF32-3A01-7F6E-D3371B19F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2926819"/>
            <a:ext cx="10818146" cy="1248796"/>
          </a:xfrm>
        </p:spPr>
        <p:txBody>
          <a:bodyPr anchor="b">
            <a:normAutofit/>
          </a:bodyPr>
          <a:lstStyle/>
          <a:p>
            <a:r>
              <a:rPr lang="en-US" sz="4000" dirty="0"/>
              <a:t>Novel Ecosystem Case Study: </a:t>
            </a:r>
            <a:br>
              <a:rPr lang="en-US" sz="4000" dirty="0"/>
            </a:br>
            <a:r>
              <a:rPr lang="en-US" sz="4000" dirty="0"/>
              <a:t>Open Space near Denver  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F539DA-A600-619A-D3DD-CC7659DDF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23" y="539346"/>
            <a:ext cx="3421356" cy="124879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AC7-1A37-FE11-5582-E5AC2306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10/21/22</a:t>
            </a:r>
          </a:p>
        </p:txBody>
      </p:sp>
    </p:spTree>
    <p:extLst>
      <p:ext uri="{BB962C8B-B14F-4D97-AF65-F5344CB8AC3E}">
        <p14:creationId xmlns:p14="http://schemas.microsoft.com/office/powerpoint/2010/main" val="328630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9F701746-0657-4467-BBD3-24051A71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231EE6AF-7C8A-257E-DBC4-E45D0D038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35" b="-1"/>
          <a:stretch/>
        </p:blipFill>
        <p:spPr>
          <a:xfrm>
            <a:off x="4559968" y="10"/>
            <a:ext cx="7632032" cy="6857990"/>
          </a:xfrm>
          <a:prstGeom prst="rect">
            <a:avLst/>
          </a:prstGeom>
        </p:spPr>
      </p:pic>
      <p:sp useBgFill="1">
        <p:nvSpPr>
          <p:cNvPr id="28" name="Freeform: Shape 18">
            <a:extLst>
              <a:ext uri="{FF2B5EF4-FFF2-40B4-BE49-F238E27FC236}">
                <a16:creationId xmlns:a16="http://schemas.microsoft.com/office/drawing/2014/main" id="{117BEB00-3E3D-4F08-AF56-DB0D22FB5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rot="10800000">
            <a:off x="1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E2C0CAA-7753-13DD-2347-0C1E4561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0" y="662400"/>
            <a:ext cx="3794917" cy="1492132"/>
          </a:xfrm>
        </p:spPr>
        <p:txBody>
          <a:bodyPr anchor="t">
            <a:normAutofit/>
          </a:bodyPr>
          <a:lstStyle/>
          <a:p>
            <a:r>
              <a:rPr lang="en-US" sz="3400" dirty="0"/>
              <a:t>Open-Space Parcels Golden, CO</a:t>
            </a:r>
          </a:p>
        </p:txBody>
      </p:sp>
      <p:pic>
        <p:nvPicPr>
          <p:cNvPr id="12" name="Content Placeholder 11" descr="Map&#10;&#10;Description automatically generated">
            <a:extLst>
              <a:ext uri="{FF2B5EF4-FFF2-40B4-BE49-F238E27FC236}">
                <a16:creationId xmlns:a16="http://schemas.microsoft.com/office/drawing/2014/main" id="{00C5FA7A-132C-94A8-81CC-35CD148EC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5175" y="2997597"/>
            <a:ext cx="3408363" cy="24217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0838" y="6375679"/>
            <a:ext cx="2624400" cy="3457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56227B3-BD4B-B146-9DD9-5D91D71F00E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5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2158EBEA-DA27-2B33-7422-C282F7AB4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Hiking and Biking Trail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56227B3-BD4B-B146-9DD9-5D91D71F00EA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field of flowers with rock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8E5DDAA-D2D6-6BA2-DAF3-AA89AE3A8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Mixtures of Native &amp; Non-Native Species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56227B3-BD4B-B146-9DD9-5D91D71F00EA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0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car, grass, outdoor, several&#10;&#10;Description automatically generated">
            <a:extLst>
              <a:ext uri="{FF2B5EF4-FFF2-40B4-BE49-F238E27FC236}">
                <a16:creationId xmlns:a16="http://schemas.microsoft.com/office/drawing/2014/main" id="{56589E6F-A51A-C1D8-3D97-945D3C3AE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Park Lots Can Be at Capacity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56227B3-BD4B-B146-9DD9-5D91D71F00EA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53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outdoor, mammal, deer, grass&#10;&#10;Description automatically generated">
            <a:extLst>
              <a:ext uri="{FF2B5EF4-FFF2-40B4-BE49-F238E27FC236}">
                <a16:creationId xmlns:a16="http://schemas.microsoft.com/office/drawing/2014/main" id="{6B8DDB30-BD33-E1B6-6633-40E5F9BE1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194" b="18806"/>
          <a:stretch/>
        </p:blipFill>
        <p:spPr>
          <a:xfrm>
            <a:off x="20" y="47576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Elk Viewing and Hunting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856227B3-BD4B-B146-9DD9-5D91D71F00EA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8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4B5C9E55-8CC9-CF4C-B691-15340858FEDB}" vid="{4542E460-D031-B24F-BD7E-3C1452E0CA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SESYNC Lesson PPT Template Oct22</Template>
  <TotalTime>604</TotalTime>
  <Words>47</Words>
  <Application>Microsoft Macintosh PowerPoint</Application>
  <PresentationFormat>Widescreen</PresentationFormat>
  <Paragraphs>18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Novel Ecosystem Case Study:  Open Space near Denver   </vt:lpstr>
      <vt:lpstr>Open-Space Parcels Golden, CO</vt:lpstr>
      <vt:lpstr>Hiking and Biking Trail </vt:lpstr>
      <vt:lpstr>Mixtures of Native &amp; Non-Native Species</vt:lpstr>
      <vt:lpstr>Park Lots Can Be at Capacity </vt:lpstr>
      <vt:lpstr>Elk Viewing and Hunting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Ecosystems</dc:title>
  <dc:creator>Margaret A. Palmer</dc:creator>
  <cp:lastModifiedBy>Alaina Gallagher</cp:lastModifiedBy>
  <cp:revision>5</cp:revision>
  <dcterms:created xsi:type="dcterms:W3CDTF">2022-10-12T18:47:20Z</dcterms:created>
  <dcterms:modified xsi:type="dcterms:W3CDTF">2023-08-24T19:58:46Z</dcterms:modified>
</cp:coreProperties>
</file>