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9144000"/>
  <p:notesSz cx="7559675" cy="106918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gm+400RMS9sR1U8Ym3X7kXsON1t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6000" y="812520"/>
            <a:ext cx="7127280" cy="400896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756000" y="5078520"/>
            <a:ext cx="6047640" cy="481104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5" name="Google Shape;5;n"/>
          <p:cNvSpPr txBox="1"/>
          <p:nvPr>
            <p:ph idx="3" type="hdr"/>
          </p:nvPr>
        </p:nvSpPr>
        <p:spPr>
          <a:xfrm>
            <a:off x="0" y="0"/>
            <a:ext cx="3280680" cy="53424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 name="Google Shape;6;n"/>
          <p:cNvSpPr txBox="1"/>
          <p:nvPr>
            <p:ph idx="10" type="dt"/>
          </p:nvPr>
        </p:nvSpPr>
        <p:spPr>
          <a:xfrm>
            <a:off x="4278960" y="0"/>
            <a:ext cx="3280680" cy="534240"/>
          </a:xfrm>
          <a:prstGeom prst="rect">
            <a:avLst/>
          </a:prstGeom>
          <a:noFill/>
          <a:ln>
            <a:noFill/>
          </a:ln>
        </p:spPr>
        <p:txBody>
          <a:bodyPr anchorCtr="0" anchor="t" bIns="0" lIns="0" spcFirstLastPara="1" rIns="0" wrap="square" tIns="0">
            <a:noAutofit/>
          </a:bodyPr>
          <a:lstStyle>
            <a:lvl1pPr lvl="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10157400"/>
            <a:ext cx="3280680" cy="534240"/>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4278960" y="10157400"/>
            <a:ext cx="3280680" cy="534240"/>
          </a:xfrm>
          <a:prstGeom prst="rect">
            <a:avLst/>
          </a:prstGeom>
          <a:noFill/>
          <a:ln>
            <a:noFill/>
          </a:ln>
        </p:spPr>
        <p:txBody>
          <a:bodyPr anchorCtr="0" anchor="b" bIns="0" lIns="0" spcFirstLastPara="1" rIns="0" wrap="square" tIns="0">
            <a:noAutofit/>
          </a:bodyPr>
          <a:lstStyle/>
          <a:p>
            <a:pPr indent="0" lvl="0" marL="0" marR="0" rtl="0" algn="r">
              <a:spcBef>
                <a:spcPts val="0"/>
              </a:spcBef>
              <a:spcAft>
                <a:spcPts val="0"/>
              </a:spcAft>
              <a:buNone/>
            </a:pPr>
            <a:fld id="{00000000-1234-1234-1234-123412341234}" type="slidenum">
              <a:rPr b="0" i="0" lang="en-US" sz="1400" u="none" cap="none" strike="noStrike">
                <a:solidFill>
                  <a:srgbClr val="303D22"/>
                </a:solidFill>
                <a:latin typeface="Arial"/>
                <a:ea typeface="Arial"/>
                <a:cs typeface="Arial"/>
                <a:sym typeface="Arial"/>
              </a:rPr>
              <a:t>‹#›</a:t>
            </a:fld>
            <a:endParaRPr b="0" i="0" sz="1400" u="none" cap="none" strike="noStrike">
              <a:solidFill>
                <a:srgbClr val="303D22"/>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1:notes"/>
          <p:cNvSpPr/>
          <p:nvPr>
            <p:ph idx="2" type="sldImg"/>
          </p:nvPr>
        </p:nvSpPr>
        <p:spPr>
          <a:xfrm>
            <a:off x="1589088" y="1006475"/>
            <a:ext cx="4594225" cy="3446463"/>
          </a:xfrm>
          <a:custGeom>
            <a:rect b="b" l="l" r="r" t="t"/>
            <a:pathLst>
              <a:path extrusionOk="0" h="120000" w="120000">
                <a:moveTo>
                  <a:pt x="0" y="0"/>
                </a:moveTo>
                <a:lnTo>
                  <a:pt x="120000" y="0"/>
                </a:lnTo>
                <a:lnTo>
                  <a:pt x="120000" y="120000"/>
                </a:lnTo>
                <a:lnTo>
                  <a:pt x="0" y="120000"/>
                </a:lnTo>
                <a:close/>
              </a:path>
            </a:pathLst>
          </a:custGeom>
          <a:noFill/>
          <a:ln>
            <a:noFill/>
          </a:ln>
        </p:spPr>
      </p:sp>
      <p:sp>
        <p:nvSpPr>
          <p:cNvPr id="62" name="Google Shape;62;p1:notes"/>
          <p:cNvSpPr txBox="1"/>
          <p:nvPr>
            <p:ph idx="1" type="body"/>
          </p:nvPr>
        </p:nvSpPr>
        <p:spPr>
          <a:xfrm>
            <a:off x="1185120" y="4787640"/>
            <a:ext cx="5407560" cy="1133316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rPr b="0" lang="en-US" sz="2000" strike="noStrike">
                <a:latin typeface="Arial"/>
                <a:ea typeface="Arial"/>
                <a:cs typeface="Arial"/>
                <a:sym typeface="Arial"/>
              </a:rPr>
              <a:t>Two perspectives on a typical landscape found in </a:t>
            </a:r>
            <a:r>
              <a:rPr b="0" lang="en-US" sz="2000" strike="noStrike">
                <a:latin typeface="Arial"/>
                <a:ea typeface="Arial"/>
                <a:cs typeface="Arial"/>
                <a:sym typeface="Arial"/>
              </a:rPr>
              <a:t>peri‐urban</a:t>
            </a:r>
            <a:r>
              <a:rPr b="0" lang="en-US" sz="2000" strike="noStrike">
                <a:latin typeface="Arial"/>
                <a:ea typeface="Arial"/>
                <a:cs typeface="Arial"/>
                <a:sym typeface="Arial"/>
              </a:rPr>
              <a:t> areas worldwide, in which there are various ecosystem states, including those entirely developed for urban use, production areas, and an array of ecosystems modified to a greater or lesser extent spanning the historical–hybrid–novel range. Panel (a) illustrates how diverse landscape elements are differentiated along a range of gradients in characteristics and management emphases (expanded from Kueffer and Kaiser‐Bunbury 2014), whereas panel (b) indicates how different elements provide differing combinations of ecosystem services. The opportunities and constraints vary greatly among elements. This type of mixed landscape is increasingly prevalent as urban areas grow and is often the locus for community conservation and restoration projects. Although the landscape depicted is relatively small scale, similar issues can be identified at broader scales incorporating large nature reserves and production landscapes.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2" name="Shape 12"/>
        <p:cNvGrpSpPr/>
        <p:nvPr/>
      </p:nvGrpSpPr>
      <p:grpSpPr>
        <a:xfrm>
          <a:off x="0" y="0"/>
          <a:ext cx="0" cy="0"/>
          <a:chOff x="0" y="0"/>
          <a:chExt cx="0" cy="0"/>
        </a:xfrm>
      </p:grpSpPr>
      <p:sp>
        <p:nvSpPr>
          <p:cNvPr id="13" name="Google Shape;13;p3"/>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3"/>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no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42" name="Shape 42"/>
        <p:cNvGrpSpPr/>
        <p:nvPr/>
      </p:nvGrpSpPr>
      <p:grpSpPr>
        <a:xfrm>
          <a:off x="0" y="0"/>
          <a:ext cx="0" cy="0"/>
          <a:chOff x="0" y="0"/>
          <a:chExt cx="0" cy="0"/>
        </a:xfrm>
      </p:grpSpPr>
      <p:sp>
        <p:nvSpPr>
          <p:cNvPr id="43" name="Google Shape;43;p12"/>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4" name="Google Shape;44;p12"/>
          <p:cNvSpPr txBox="1"/>
          <p:nvPr>
            <p:ph idx="1" type="body"/>
          </p:nvPr>
        </p:nvSpPr>
        <p:spPr>
          <a:xfrm>
            <a:off x="457200" y="1604520"/>
            <a:ext cx="822924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5" name="Google Shape;45;p12"/>
          <p:cNvSpPr txBox="1"/>
          <p:nvPr>
            <p:ph idx="2"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6" name="Shape 46"/>
        <p:cNvGrpSpPr/>
        <p:nvPr/>
      </p:nvGrpSpPr>
      <p:grpSpPr>
        <a:xfrm>
          <a:off x="0" y="0"/>
          <a:ext cx="0" cy="0"/>
          <a:chOff x="0" y="0"/>
          <a:chExt cx="0" cy="0"/>
        </a:xfrm>
      </p:grpSpPr>
      <p:sp>
        <p:nvSpPr>
          <p:cNvPr id="47" name="Google Shape;47;p13"/>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8" name="Google Shape;48;p13"/>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9" name="Google Shape;49;p13"/>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0" name="Google Shape;50;p13"/>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1" name="Google Shape;51;p13"/>
          <p:cNvSpPr txBox="1"/>
          <p:nvPr>
            <p:ph idx="4"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52" name="Shape 52"/>
        <p:cNvGrpSpPr/>
        <p:nvPr/>
      </p:nvGrpSpPr>
      <p:grpSpPr>
        <a:xfrm>
          <a:off x="0" y="0"/>
          <a:ext cx="0" cy="0"/>
          <a:chOff x="0" y="0"/>
          <a:chExt cx="0" cy="0"/>
        </a:xfrm>
      </p:grpSpPr>
      <p:sp>
        <p:nvSpPr>
          <p:cNvPr id="53" name="Google Shape;53;p14"/>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4" name="Google Shape;54;p14"/>
          <p:cNvSpPr txBox="1"/>
          <p:nvPr>
            <p:ph idx="1" type="body"/>
          </p:nvPr>
        </p:nvSpPr>
        <p:spPr>
          <a:xfrm>
            <a:off x="457200" y="1604520"/>
            <a:ext cx="26496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5" name="Google Shape;55;p14"/>
          <p:cNvSpPr txBox="1"/>
          <p:nvPr>
            <p:ph idx="2" type="body"/>
          </p:nvPr>
        </p:nvSpPr>
        <p:spPr>
          <a:xfrm>
            <a:off x="3239640" y="1604520"/>
            <a:ext cx="26496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6" name="Google Shape;56;p14"/>
          <p:cNvSpPr txBox="1"/>
          <p:nvPr>
            <p:ph idx="3" type="body"/>
          </p:nvPr>
        </p:nvSpPr>
        <p:spPr>
          <a:xfrm>
            <a:off x="6022080" y="1604520"/>
            <a:ext cx="26496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7" name="Google Shape;57;p14"/>
          <p:cNvSpPr txBox="1"/>
          <p:nvPr>
            <p:ph idx="4" type="body"/>
          </p:nvPr>
        </p:nvSpPr>
        <p:spPr>
          <a:xfrm>
            <a:off x="457200" y="3682080"/>
            <a:ext cx="26496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8" name="Google Shape;58;p14"/>
          <p:cNvSpPr txBox="1"/>
          <p:nvPr>
            <p:ph idx="5" type="body"/>
          </p:nvPr>
        </p:nvSpPr>
        <p:spPr>
          <a:xfrm>
            <a:off x="3239640" y="3682080"/>
            <a:ext cx="26496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59" name="Google Shape;59;p14"/>
          <p:cNvSpPr txBox="1"/>
          <p:nvPr>
            <p:ph idx="6" type="body"/>
          </p:nvPr>
        </p:nvSpPr>
        <p:spPr>
          <a:xfrm>
            <a:off x="6022080" y="3682080"/>
            <a:ext cx="26496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6" name="Shape 16"/>
        <p:cNvGrpSpPr/>
        <p:nvPr/>
      </p:nvGrpSpPr>
      <p:grpSpPr>
        <a:xfrm>
          <a:off x="0" y="0"/>
          <a:ext cx="0" cy="0"/>
          <a:chOff x="0" y="0"/>
          <a:chExt cx="0" cy="0"/>
        </a:xfrm>
      </p:grpSpPr>
      <p:sp>
        <p:nvSpPr>
          <p:cNvPr id="17" name="Google Shape;17;p5"/>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8" name="Google Shape;18;p5"/>
          <p:cNvSpPr txBox="1"/>
          <p:nvPr>
            <p:ph idx="1" type="body"/>
          </p:nvPr>
        </p:nvSpPr>
        <p:spPr>
          <a:xfrm>
            <a:off x="457200" y="1604520"/>
            <a:ext cx="822924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9" name="Shape 19"/>
        <p:cNvGrpSpPr/>
        <p:nvPr/>
      </p:nvGrpSpPr>
      <p:grpSpPr>
        <a:xfrm>
          <a:off x="0" y="0"/>
          <a:ext cx="0" cy="0"/>
          <a:chOff x="0" y="0"/>
          <a:chExt cx="0" cy="0"/>
        </a:xfrm>
      </p:grpSpPr>
      <p:sp>
        <p:nvSpPr>
          <p:cNvPr id="20" name="Google Shape;20;p6"/>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1" name="Google Shape;21;p6"/>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2" name="Google Shape;22;p6"/>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sp>
        <p:nvSpPr>
          <p:cNvPr id="24" name="Google Shape;24;p7"/>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5" name="Shape 25"/>
        <p:cNvGrpSpPr/>
        <p:nvPr/>
      </p:nvGrpSpPr>
      <p:grpSpPr>
        <a:xfrm>
          <a:off x="0" y="0"/>
          <a:ext cx="0" cy="0"/>
          <a:chOff x="0" y="0"/>
          <a:chExt cx="0" cy="0"/>
        </a:xfrm>
      </p:grpSpPr>
      <p:sp>
        <p:nvSpPr>
          <p:cNvPr id="26" name="Google Shape;26;p8"/>
          <p:cNvSpPr txBox="1"/>
          <p:nvPr>
            <p:ph idx="1" type="subTitle"/>
          </p:nvPr>
        </p:nvSpPr>
        <p:spPr>
          <a:xfrm>
            <a:off x="457200" y="273600"/>
            <a:ext cx="8229240" cy="5307840"/>
          </a:xfrm>
          <a:prstGeom prst="rect">
            <a:avLst/>
          </a:prstGeom>
          <a:noFill/>
          <a:ln>
            <a:noFill/>
          </a:ln>
        </p:spPr>
        <p:txBody>
          <a:bodyPr anchorCtr="0" anchor="ctr" bIns="0" lIns="0" spcFirstLastPara="1" rIns="0" wrap="square" tIns="0">
            <a:noAutofit/>
          </a:bodyPr>
          <a:lstStyle>
            <a:lvl1pPr lvl="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7" name="Shape 27"/>
        <p:cNvGrpSpPr/>
        <p:nvPr/>
      </p:nvGrpSpPr>
      <p:grpSpPr>
        <a:xfrm>
          <a:off x="0" y="0"/>
          <a:ext cx="0" cy="0"/>
          <a:chOff x="0" y="0"/>
          <a:chExt cx="0" cy="0"/>
        </a:xfrm>
      </p:grpSpPr>
      <p:sp>
        <p:nvSpPr>
          <p:cNvPr id="28" name="Google Shape;28;p9"/>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Google Shape;29;p9"/>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0" name="Google Shape;30;p9"/>
          <p:cNvSpPr txBox="1"/>
          <p:nvPr>
            <p:ph idx="2" type="body"/>
          </p:nvPr>
        </p:nvSpPr>
        <p:spPr>
          <a:xfrm>
            <a:off x="4674240" y="1604520"/>
            <a:ext cx="401580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1" name="Google Shape;31;p9"/>
          <p:cNvSpPr txBox="1"/>
          <p:nvPr>
            <p:ph idx="3" type="body"/>
          </p:nvPr>
        </p:nvSpPr>
        <p:spPr>
          <a:xfrm>
            <a:off x="457200" y="368208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32" name="Shape 32"/>
        <p:cNvGrpSpPr/>
        <p:nvPr/>
      </p:nvGrpSpPr>
      <p:grpSpPr>
        <a:xfrm>
          <a:off x="0" y="0"/>
          <a:ext cx="0" cy="0"/>
          <a:chOff x="0" y="0"/>
          <a:chExt cx="0" cy="0"/>
        </a:xfrm>
      </p:grpSpPr>
      <p:sp>
        <p:nvSpPr>
          <p:cNvPr id="33" name="Google Shape;33;p10"/>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4" name="Google Shape;34;p10"/>
          <p:cNvSpPr txBox="1"/>
          <p:nvPr>
            <p:ph idx="1" type="body"/>
          </p:nvPr>
        </p:nvSpPr>
        <p:spPr>
          <a:xfrm>
            <a:off x="457200" y="1604520"/>
            <a:ext cx="4015800" cy="397728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5" name="Google Shape;35;p10"/>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6" name="Google Shape;36;p10"/>
          <p:cNvSpPr txBox="1"/>
          <p:nvPr>
            <p:ph idx="3" type="body"/>
          </p:nvPr>
        </p:nvSpPr>
        <p:spPr>
          <a:xfrm>
            <a:off x="4674240" y="368208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7" name="Shape 37"/>
        <p:cNvGrpSpPr/>
        <p:nvPr/>
      </p:nvGrpSpPr>
      <p:grpSpPr>
        <a:xfrm>
          <a:off x="0" y="0"/>
          <a:ext cx="0" cy="0"/>
          <a:chOff x="0" y="0"/>
          <a:chExt cx="0" cy="0"/>
        </a:xfrm>
      </p:grpSpPr>
      <p:sp>
        <p:nvSpPr>
          <p:cNvPr id="38" name="Google Shape;38;p11"/>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9" name="Google Shape;39;p11"/>
          <p:cNvSpPr txBox="1"/>
          <p:nvPr>
            <p:ph idx="1" type="body"/>
          </p:nvPr>
        </p:nvSpPr>
        <p:spPr>
          <a:xfrm>
            <a:off x="457200" y="160452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0" name="Google Shape;40;p11"/>
          <p:cNvSpPr txBox="1"/>
          <p:nvPr>
            <p:ph idx="2" type="body"/>
          </p:nvPr>
        </p:nvSpPr>
        <p:spPr>
          <a:xfrm>
            <a:off x="4674240" y="1604520"/>
            <a:ext cx="401580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41" name="Google Shape;41;p11"/>
          <p:cNvSpPr txBox="1"/>
          <p:nvPr>
            <p:ph idx="3" type="body"/>
          </p:nvPr>
        </p:nvSpPr>
        <p:spPr>
          <a:xfrm>
            <a:off x="457200" y="3682080"/>
            <a:ext cx="8229240" cy="1896840"/>
          </a:xfrm>
          <a:prstGeom prst="rect">
            <a:avLst/>
          </a:prstGeom>
          <a:noFill/>
          <a:ln>
            <a:noFill/>
          </a:ln>
        </p:spPr>
        <p:txBody>
          <a:bodyPr anchorCtr="0" anchor="t" bIns="0" lIns="0" spcFirstLastPara="1" rIns="0" wrap="square" tIns="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2"/>
          <p:cNvSpPr/>
          <p:nvPr/>
        </p:nvSpPr>
        <p:spPr>
          <a:xfrm>
            <a:off x="0" y="0"/>
            <a:ext cx="144000" cy="6858000"/>
          </a:xfrm>
          <a:prstGeom prst="rect">
            <a:avLst/>
          </a:prstGeom>
          <a:solidFill>
            <a:srgbClr val="0054A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0" y="0"/>
            <a:ext cx="144000" cy="1198440"/>
          </a:xfrm>
          <a:prstGeom prst="rect">
            <a:avLst/>
          </a:prstGeom>
          <a:solidFill>
            <a:srgbClr val="FFCE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
          <p:cNvSpPr txBox="1"/>
          <p:nvPr/>
        </p:nvSpPr>
        <p:spPr>
          <a:xfrm>
            <a:off x="504497" y="152280"/>
            <a:ext cx="8495503" cy="451800"/>
          </a:xfrm>
          <a:prstGeom prst="rect">
            <a:avLst/>
          </a:prstGeom>
          <a:noFill/>
          <a:ln>
            <a:noFill/>
          </a:ln>
        </p:spPr>
        <p:txBody>
          <a:bodyPr anchorCtr="0" anchor="t" bIns="46800" lIns="90000" spcFirstLastPara="1" rIns="90000" wrap="square" tIns="46800">
            <a:noAutofit/>
          </a:bodyPr>
          <a:lstStyle/>
          <a:p>
            <a:pPr indent="0" lvl="0" marL="0" marR="0" rtl="0" algn="l">
              <a:spcBef>
                <a:spcPts val="0"/>
              </a:spcBef>
              <a:spcAft>
                <a:spcPts val="0"/>
              </a:spcAft>
              <a:buNone/>
            </a:pPr>
            <a:r>
              <a:rPr b="0" i="0" lang="en-US" sz="2000" u="none" cap="none" strike="noStrike">
                <a:solidFill>
                  <a:srgbClr val="000000"/>
                </a:solidFill>
                <a:latin typeface="Arial"/>
                <a:ea typeface="Arial"/>
                <a:cs typeface="Arial"/>
                <a:sym typeface="Arial"/>
              </a:rPr>
              <a:t>Managing the whole landscape: historical, hybrid, and novel ecosystems</a:t>
            </a:r>
            <a:endParaRPr/>
          </a:p>
          <a:p>
            <a:pPr indent="0" lvl="0" marL="0" marR="0" rtl="0" algn="l">
              <a:spcBef>
                <a:spcPts val="0"/>
              </a:spcBef>
              <a:spcAft>
                <a:spcPts val="0"/>
              </a:spcAft>
              <a:buNone/>
            </a:pPr>
            <a:r>
              <a:rPr lang="en-US" sz="2000">
                <a:solidFill>
                  <a:srgbClr val="000000"/>
                </a:solidFill>
                <a:latin typeface="Arial"/>
                <a:ea typeface="Arial"/>
                <a:cs typeface="Arial"/>
                <a:sym typeface="Arial"/>
              </a:rPr>
              <a:t>by Hobbs et al. </a:t>
            </a:r>
            <a:endParaRPr b="0" sz="2000" strike="noStrike">
              <a:solidFill>
                <a:srgbClr val="000000"/>
              </a:solidFill>
              <a:latin typeface="Arial"/>
              <a:ea typeface="Arial"/>
              <a:cs typeface="Arial"/>
              <a:sym typeface="Arial"/>
            </a:endParaRPr>
          </a:p>
        </p:txBody>
      </p:sp>
      <p:sp>
        <p:nvSpPr>
          <p:cNvPr id="65" name="Google Shape;65;p1"/>
          <p:cNvSpPr txBox="1"/>
          <p:nvPr/>
        </p:nvSpPr>
        <p:spPr>
          <a:xfrm>
            <a:off x="360000" y="5940000"/>
            <a:ext cx="8640000" cy="451800"/>
          </a:xfrm>
          <a:prstGeom prst="rect">
            <a:avLst/>
          </a:prstGeom>
          <a:noFill/>
          <a:ln>
            <a:noFill/>
          </a:ln>
        </p:spPr>
        <p:txBody>
          <a:bodyPr anchorCtr="0" anchor="t" bIns="45000" lIns="90000" spcFirstLastPara="1" rIns="90000" wrap="square" tIns="45000">
            <a:noAutofit/>
          </a:bodyPr>
          <a:lstStyle/>
          <a:p>
            <a:pPr indent="0" lvl="0" marL="0" marR="0" rtl="0" algn="l">
              <a:spcBef>
                <a:spcPts val="0"/>
              </a:spcBef>
              <a:spcAft>
                <a:spcPts val="0"/>
              </a:spcAft>
              <a:buNone/>
            </a:pPr>
            <a:r>
              <a:rPr b="1" lang="en-US" sz="800" strike="noStrike">
                <a:solidFill>
                  <a:srgbClr val="0054A6"/>
                </a:solidFill>
                <a:latin typeface="Arial"/>
                <a:ea typeface="Arial"/>
                <a:cs typeface="Arial"/>
                <a:sym typeface="Arial"/>
              </a:rPr>
              <a:t>Frontiers in Ecol &amp; Environ, Volume: 12, Issue: 10, Pages: 557-564, First published: 01 December 2014, DOI: (10.1890/130300) </a:t>
            </a:r>
            <a:endParaRPr b="0" sz="800" strike="noStrike">
              <a:solidFill>
                <a:srgbClr val="000000"/>
              </a:solidFill>
              <a:latin typeface="Arial"/>
              <a:ea typeface="Arial"/>
              <a:cs typeface="Arial"/>
              <a:sym typeface="Arial"/>
            </a:endParaRPr>
          </a:p>
        </p:txBody>
      </p:sp>
      <p:pic>
        <p:nvPicPr>
          <p:cNvPr id="66" name="Google Shape;66;p1"/>
          <p:cNvPicPr preferRelativeResize="0"/>
          <p:nvPr/>
        </p:nvPicPr>
        <p:blipFill rotWithShape="1">
          <a:blip r:embed="rId3">
            <a:alphaModFix/>
          </a:blip>
          <a:srcRect b="0" l="0" r="0" t="0"/>
          <a:stretch/>
        </p:blipFill>
        <p:spPr>
          <a:xfrm>
            <a:off x="504497" y="1424519"/>
            <a:ext cx="8495503" cy="3736059"/>
          </a:xfrm>
          <a:prstGeom prst="rect">
            <a:avLst/>
          </a:prstGeom>
          <a:noFill/>
          <a:ln>
            <a:noFill/>
          </a:ln>
        </p:spPr>
      </p:pic>
    </p:spTree>
  </p:cSld>
  <p:clrMapOvr>
    <a:masterClrMapping/>
  </p:clrMapOvr>
  <p:transition>
    <p:wipe dir="r"/>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