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4620875" cy="91344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77">
          <p15:clr>
            <a:srgbClr val="A4A3A4"/>
          </p15:clr>
        </p15:guide>
        <p15:guide id="2" pos="4605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uN8//bAMliuewkTmnNGiACRTLK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n Miriam Duffy" initials="" lastIdx="3" clrIdx="0"/>
  <p:cmAuthor id="1" name="Erin Duffy" initials="ED" lastIdx="1" clrIdx="1">
    <p:extLst>
      <p:ext uri="{19B8F6BF-5375-455C-9EA6-DF929625EA0E}">
        <p15:presenceInfo xmlns:p15="http://schemas.microsoft.com/office/powerpoint/2012/main" userId="S-1-5-21-579602563-1105609867-1454996784-66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B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940" y="40"/>
      </p:cViewPr>
      <p:guideLst>
        <p:guide orient="horz" pos="2877"/>
        <p:guide pos="46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7" name="Google Shape;3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6" name="Google Shape;35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6" name="Google Shape;38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ctrTitle"/>
          </p:nvPr>
        </p:nvSpPr>
        <p:spPr>
          <a:xfrm>
            <a:off x="1827610" y="1494925"/>
            <a:ext cx="10965656" cy="318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195"/>
              <a:buFont typeface="Arial"/>
              <a:buNone/>
              <a:defRPr sz="719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subTitle" idx="1"/>
          </p:nvPr>
        </p:nvSpPr>
        <p:spPr>
          <a:xfrm>
            <a:off x="1827610" y="4797715"/>
            <a:ext cx="10965656" cy="2205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5725" tIns="67850" rIns="135725" bIns="67850" anchor="t" anchorCtr="0">
            <a:normAutofit/>
          </a:bodyPr>
          <a:lstStyle>
            <a:lvl1pPr lvl="0" algn="ctr">
              <a:spcBef>
                <a:spcPts val="576"/>
              </a:spcBef>
              <a:spcAft>
                <a:spcPts val="0"/>
              </a:spcAft>
              <a:buClr>
                <a:srgbClr val="7F7F7F"/>
              </a:buClr>
              <a:buSzPts val="2878"/>
              <a:buNone/>
              <a:defRPr sz="2878"/>
            </a:lvl1pPr>
            <a:lvl2pPr lvl="1" algn="ctr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398"/>
              <a:buNone/>
              <a:defRPr sz="2398"/>
            </a:lvl2pPr>
            <a:lvl3pPr lvl="2" algn="ctr">
              <a:spcBef>
                <a:spcPts val="432"/>
              </a:spcBef>
              <a:spcAft>
                <a:spcPts val="0"/>
              </a:spcAft>
              <a:buClr>
                <a:srgbClr val="7F7F7F"/>
              </a:buClr>
              <a:buSzPts val="2159"/>
              <a:buNone/>
              <a:defRPr sz="2159"/>
            </a:lvl3pPr>
            <a:lvl4pPr lvl="3" algn="ctr">
              <a:spcBef>
                <a:spcPts val="384"/>
              </a:spcBef>
              <a:spcAft>
                <a:spcPts val="0"/>
              </a:spcAft>
              <a:buClr>
                <a:srgbClr val="7F7F7F"/>
              </a:buClr>
              <a:buSzPts val="1919"/>
              <a:buNone/>
              <a:defRPr sz="1919"/>
            </a:lvl4pPr>
            <a:lvl5pPr lvl="4" algn="ctr">
              <a:spcBef>
                <a:spcPts val="384"/>
              </a:spcBef>
              <a:spcAft>
                <a:spcPts val="0"/>
              </a:spcAft>
              <a:buClr>
                <a:srgbClr val="7F7F7F"/>
              </a:buClr>
              <a:buSzPts val="1919"/>
              <a:buNone/>
              <a:defRPr sz="1919"/>
            </a:lvl5pPr>
            <a:lvl6pPr lvl="5" algn="ctr">
              <a:spcBef>
                <a:spcPts val="384"/>
              </a:spcBef>
              <a:spcAft>
                <a:spcPts val="0"/>
              </a:spcAft>
              <a:buClr>
                <a:schemeClr val="dk1"/>
              </a:buClr>
              <a:buSzPts val="1919"/>
              <a:buNone/>
              <a:defRPr sz="1919"/>
            </a:lvl6pPr>
            <a:lvl7pPr lvl="6" algn="ctr">
              <a:spcBef>
                <a:spcPts val="384"/>
              </a:spcBef>
              <a:spcAft>
                <a:spcPts val="0"/>
              </a:spcAft>
              <a:buClr>
                <a:schemeClr val="dk1"/>
              </a:buClr>
              <a:buSzPts val="1919"/>
              <a:buNone/>
              <a:defRPr sz="1919"/>
            </a:lvl7pPr>
            <a:lvl8pPr lvl="7" algn="ctr">
              <a:spcBef>
                <a:spcPts val="384"/>
              </a:spcBef>
              <a:spcAft>
                <a:spcPts val="0"/>
              </a:spcAft>
              <a:buClr>
                <a:schemeClr val="dk1"/>
              </a:buClr>
              <a:buSzPts val="1919"/>
              <a:buNone/>
              <a:defRPr sz="1919"/>
            </a:lvl8pPr>
            <a:lvl9pPr lvl="8" algn="ctr">
              <a:spcBef>
                <a:spcPts val="384"/>
              </a:spcBef>
              <a:spcAft>
                <a:spcPts val="0"/>
              </a:spcAft>
              <a:buClr>
                <a:schemeClr val="dk1"/>
              </a:buClr>
              <a:buSzPts val="1919"/>
              <a:buNone/>
              <a:defRPr sz="1919"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1" descr="background-mast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75" y="-1946031"/>
            <a:ext cx="14617700" cy="91313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1"/>
          <p:cNvSpPr txBox="1"/>
          <p:nvPr/>
        </p:nvSpPr>
        <p:spPr>
          <a:xfrm>
            <a:off x="5474677" y="5029200"/>
            <a:ext cx="4192173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4</a:t>
            </a:r>
            <a:r>
              <a:rPr lang="en-US" sz="4200" baseline="300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TH</a:t>
            </a:r>
            <a:r>
              <a:rPr lang="en-US" sz="42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Year Review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April 13-14, 2015</a:t>
            </a:r>
            <a:endParaRPr sz="42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 txBox="1">
            <a:spLocks noGrp="1"/>
          </p:cNvSpPr>
          <p:nvPr>
            <p:ph type="body" idx="1"/>
          </p:nvPr>
        </p:nvSpPr>
        <p:spPr>
          <a:xfrm>
            <a:off x="2730500" y="1946324"/>
            <a:ext cx="11159332" cy="573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5725" tIns="67850" rIns="135725" bIns="67850" anchor="t" anchorCtr="0">
            <a:normAutofit/>
          </a:bodyPr>
          <a:lstStyle>
            <a:lvl1pPr marL="457200" lvl="0" indent="-495300" algn="l">
              <a:spcBef>
                <a:spcPts val="840"/>
              </a:spcBef>
              <a:spcAft>
                <a:spcPts val="0"/>
              </a:spcAft>
              <a:buClr>
                <a:srgbClr val="7F7F7F"/>
              </a:buClr>
              <a:buSzPts val="4200"/>
              <a:buChar char="•"/>
              <a:defRPr sz="4200"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495300" algn="l">
              <a:spcBef>
                <a:spcPts val="840"/>
              </a:spcBef>
              <a:spcAft>
                <a:spcPts val="0"/>
              </a:spcAft>
              <a:buClr>
                <a:srgbClr val="7F7F7F"/>
              </a:buClr>
              <a:buSzPts val="4200"/>
              <a:buChar char="–"/>
              <a:defRPr sz="4200"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lvl="2" indent="-495300" algn="l">
              <a:spcBef>
                <a:spcPts val="840"/>
              </a:spcBef>
              <a:spcAft>
                <a:spcPts val="0"/>
              </a:spcAft>
              <a:buClr>
                <a:srgbClr val="7F7F7F"/>
              </a:buClr>
              <a:buSzPts val="4200"/>
              <a:buChar char="•"/>
              <a:defRPr sz="4200"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lvl="3" indent="-495300" algn="l">
              <a:spcBef>
                <a:spcPts val="840"/>
              </a:spcBef>
              <a:spcAft>
                <a:spcPts val="0"/>
              </a:spcAft>
              <a:buClr>
                <a:srgbClr val="7F7F7F"/>
              </a:buClr>
              <a:buSzPts val="4200"/>
              <a:buChar char="–"/>
              <a:defRPr sz="4200"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lvl="4" indent="-495300" algn="l">
              <a:spcBef>
                <a:spcPts val="840"/>
              </a:spcBef>
              <a:spcAft>
                <a:spcPts val="0"/>
              </a:spcAft>
              <a:buClr>
                <a:srgbClr val="7F7F7F"/>
              </a:buClr>
              <a:buSzPts val="4200"/>
              <a:buChar char="»"/>
              <a:defRPr sz="4200"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2730500" y="360231"/>
            <a:ext cx="11159332" cy="1408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Twentieth Century"/>
              <a:buNone/>
              <a:defRPr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2730500" y="2387600"/>
            <a:ext cx="11159332" cy="5292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5725" tIns="67850" rIns="135725" bIns="678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title"/>
          </p:nvPr>
        </p:nvSpPr>
        <p:spPr>
          <a:xfrm>
            <a:off x="2730500" y="360231"/>
            <a:ext cx="11159332" cy="1849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>
            <a:spLocks noGrp="1"/>
          </p:cNvSpPr>
          <p:nvPr>
            <p:ph type="body" idx="1"/>
          </p:nvPr>
        </p:nvSpPr>
        <p:spPr>
          <a:xfrm>
            <a:off x="2730500" y="2141856"/>
            <a:ext cx="5499100" cy="6028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5725" tIns="67850" rIns="135725" bIns="67850" anchor="t" anchorCtr="0">
            <a:normAutofit/>
          </a:bodyPr>
          <a:lstStyle>
            <a:lvl1pPr marL="457200" lvl="0" indent="-495300" algn="l">
              <a:spcBef>
                <a:spcPts val="840"/>
              </a:spcBef>
              <a:spcAft>
                <a:spcPts val="0"/>
              </a:spcAft>
              <a:buClr>
                <a:srgbClr val="7F7F7F"/>
              </a:buClr>
              <a:buSzPts val="4200"/>
              <a:buChar char="•"/>
              <a:defRPr sz="4200"/>
            </a:lvl1pPr>
            <a:lvl2pPr marL="914400" lvl="1" indent="-457200" algn="l">
              <a:spcBef>
                <a:spcPts val="720"/>
              </a:spcBef>
              <a:spcAft>
                <a:spcPts val="0"/>
              </a:spcAft>
              <a:buClr>
                <a:srgbClr val="7F7F7F"/>
              </a:buClr>
              <a:buSzPts val="3600"/>
              <a:buChar char="–"/>
              <a:defRPr sz="3600"/>
            </a:lvl2pPr>
            <a:lvl3pPr marL="1371600" lvl="2" indent="-419100" algn="l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  <a:defRPr sz="3000"/>
            </a:lvl3pPr>
            <a:lvl4pPr marL="1828800" lvl="3" indent="-400050" algn="l">
              <a:spcBef>
                <a:spcPts val="540"/>
              </a:spcBef>
              <a:spcAft>
                <a:spcPts val="0"/>
              </a:spcAft>
              <a:buClr>
                <a:srgbClr val="7F7F7F"/>
              </a:buClr>
              <a:buSzPts val="2700"/>
              <a:buChar char="–"/>
              <a:defRPr sz="2700"/>
            </a:lvl4pPr>
            <a:lvl5pPr marL="2286000" lvl="4" indent="-400050" algn="l">
              <a:spcBef>
                <a:spcPts val="540"/>
              </a:spcBef>
              <a:spcAft>
                <a:spcPts val="0"/>
              </a:spcAft>
              <a:buClr>
                <a:srgbClr val="7F7F7F"/>
              </a:buClr>
              <a:buSzPts val="2700"/>
              <a:buChar char="»"/>
              <a:defRPr sz="2700"/>
            </a:lvl5pPr>
            <a:lvl6pPr marL="2743200" lvl="5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marL="3200400" lvl="6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marL="3657600" lvl="7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marL="4114800" lvl="8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2"/>
          </p:nvPr>
        </p:nvSpPr>
        <p:spPr>
          <a:xfrm>
            <a:off x="8382000" y="2131378"/>
            <a:ext cx="5507831" cy="6028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5725" tIns="67850" rIns="135725" bIns="67850" anchor="t" anchorCtr="0">
            <a:normAutofit/>
          </a:bodyPr>
          <a:lstStyle>
            <a:lvl1pPr marL="457200" lvl="0" indent="-495300" algn="l">
              <a:spcBef>
                <a:spcPts val="840"/>
              </a:spcBef>
              <a:spcAft>
                <a:spcPts val="0"/>
              </a:spcAft>
              <a:buClr>
                <a:srgbClr val="7F7F7F"/>
              </a:buClr>
              <a:buSzPts val="4200"/>
              <a:buChar char="•"/>
              <a:defRPr sz="4200"/>
            </a:lvl1pPr>
            <a:lvl2pPr marL="914400" lvl="1" indent="-457200" algn="l">
              <a:spcBef>
                <a:spcPts val="720"/>
              </a:spcBef>
              <a:spcAft>
                <a:spcPts val="0"/>
              </a:spcAft>
              <a:buClr>
                <a:srgbClr val="7F7F7F"/>
              </a:buClr>
              <a:buSzPts val="3600"/>
              <a:buChar char="–"/>
              <a:defRPr sz="3600"/>
            </a:lvl2pPr>
            <a:lvl3pPr marL="1371600" lvl="2" indent="-419100" algn="l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  <a:defRPr sz="3000"/>
            </a:lvl3pPr>
            <a:lvl4pPr marL="1828800" lvl="3" indent="-400050" algn="l">
              <a:spcBef>
                <a:spcPts val="540"/>
              </a:spcBef>
              <a:spcAft>
                <a:spcPts val="0"/>
              </a:spcAft>
              <a:buClr>
                <a:srgbClr val="7F7F7F"/>
              </a:buClr>
              <a:buSzPts val="2700"/>
              <a:buChar char="–"/>
              <a:defRPr sz="2700"/>
            </a:lvl4pPr>
            <a:lvl5pPr marL="2286000" lvl="4" indent="-400050" algn="l">
              <a:spcBef>
                <a:spcPts val="540"/>
              </a:spcBef>
              <a:spcAft>
                <a:spcPts val="0"/>
              </a:spcAft>
              <a:buClr>
                <a:srgbClr val="7F7F7F"/>
              </a:buClr>
              <a:buSzPts val="2700"/>
              <a:buChar char="»"/>
              <a:defRPr sz="2700"/>
            </a:lvl5pPr>
            <a:lvl6pPr marL="2743200" lvl="5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marL="3200400" lvl="6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marL="3657600" lvl="7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marL="4114800" lvl="8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2730500" y="360231"/>
            <a:ext cx="11159332" cy="1408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2730500" y="360231"/>
            <a:ext cx="11159332" cy="1408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8" descr="background-content.jp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0"/>
            <a:ext cx="14617700" cy="913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8"/>
          <p:cNvSpPr txBox="1">
            <a:spLocks noGrp="1"/>
          </p:cNvSpPr>
          <p:nvPr>
            <p:ph type="title"/>
          </p:nvPr>
        </p:nvSpPr>
        <p:spPr>
          <a:xfrm>
            <a:off x="2730500" y="360231"/>
            <a:ext cx="11159332" cy="1408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body" idx="1"/>
          </p:nvPr>
        </p:nvSpPr>
        <p:spPr>
          <a:xfrm>
            <a:off x="2730500" y="1946324"/>
            <a:ext cx="11159332" cy="573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5725" tIns="67850" rIns="135725" bIns="67850" anchor="t" anchorCtr="0">
            <a:normAutofit/>
          </a:bodyPr>
          <a:lstStyle>
            <a:lvl1pPr marL="457200" marR="0" lvl="0" indent="-495300" algn="l" rtl="0">
              <a:spcBef>
                <a:spcPts val="840"/>
              </a:spcBef>
              <a:spcAft>
                <a:spcPts val="0"/>
              </a:spcAft>
              <a:buClr>
                <a:srgbClr val="7F7F7F"/>
              </a:buClr>
              <a:buSzPts val="4200"/>
              <a:buFont typeface="Arial"/>
              <a:buChar char="•"/>
              <a:defRPr sz="42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95300" algn="l" rtl="0">
              <a:spcBef>
                <a:spcPts val="840"/>
              </a:spcBef>
              <a:spcAft>
                <a:spcPts val="0"/>
              </a:spcAft>
              <a:buClr>
                <a:srgbClr val="7F7F7F"/>
              </a:buClr>
              <a:buSzPts val="4200"/>
              <a:buFont typeface="Arial"/>
              <a:buChar char="–"/>
              <a:defRPr sz="4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rgbClr val="7F7F7F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19100" algn="l" rtl="0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000"/>
              <a:buFont typeface="Arial"/>
              <a:buChar char="–"/>
              <a:defRPr sz="3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19100" algn="l" rtl="0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000"/>
              <a:buFont typeface="Arial"/>
              <a:buChar char="»"/>
              <a:defRPr sz="3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/>
          <p:nvPr/>
        </p:nvSpPr>
        <p:spPr>
          <a:xfrm>
            <a:off x="2730500" y="8668088"/>
            <a:ext cx="53340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6BBB42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‹#›</a:t>
            </a:fld>
            <a:endParaRPr sz="1400" b="1" i="0" u="none" strike="noStrike" cap="none">
              <a:solidFill>
                <a:srgbClr val="6BBB42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4" name="Google Shape;14;p8"/>
          <p:cNvSpPr txBox="1"/>
          <p:nvPr/>
        </p:nvSpPr>
        <p:spPr>
          <a:xfrm>
            <a:off x="9271000" y="8691475"/>
            <a:ext cx="461883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rgbClr val="A5A5A5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NATIONAL SOCIO-ENVIRONMENTAL SYNTHESIS CENTER</a:t>
            </a:r>
            <a:endParaRPr/>
          </a:p>
        </p:txBody>
      </p:sp>
      <p:cxnSp>
        <p:nvCxnSpPr>
          <p:cNvPr id="15" name="Google Shape;15;p8"/>
          <p:cNvCxnSpPr/>
          <p:nvPr/>
        </p:nvCxnSpPr>
        <p:spPr>
          <a:xfrm>
            <a:off x="2730500" y="8664814"/>
            <a:ext cx="11159332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1DD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/>
        </p:nvSpPr>
        <p:spPr>
          <a:xfrm>
            <a:off x="1695396" y="2919655"/>
            <a:ext cx="11608227" cy="1849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Twentieth Century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Network Methods, Part 3: Socio-environmental Motifs and Multilayer Networks </a:t>
            </a:r>
            <a:endParaRPr sz="4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2"/>
          <p:cNvGrpSpPr/>
          <p:nvPr/>
        </p:nvGrpSpPr>
        <p:grpSpPr>
          <a:xfrm>
            <a:off x="2568934" y="1178941"/>
            <a:ext cx="10142304" cy="6380249"/>
            <a:chOff x="1551986" y="1028839"/>
            <a:chExt cx="5443255" cy="3091741"/>
          </a:xfrm>
        </p:grpSpPr>
        <p:grpSp>
          <p:nvGrpSpPr>
            <p:cNvPr id="50" name="Google Shape;50;p2"/>
            <p:cNvGrpSpPr/>
            <p:nvPr/>
          </p:nvGrpSpPr>
          <p:grpSpPr>
            <a:xfrm>
              <a:off x="1554733" y="1028839"/>
              <a:ext cx="5440508" cy="3091741"/>
              <a:chOff x="3672782" y="1840602"/>
              <a:chExt cx="5440508" cy="3091741"/>
            </a:xfrm>
          </p:grpSpPr>
          <p:grpSp>
            <p:nvGrpSpPr>
              <p:cNvPr id="51" name="Google Shape;51;p2"/>
              <p:cNvGrpSpPr/>
              <p:nvPr/>
            </p:nvGrpSpPr>
            <p:grpSpPr>
              <a:xfrm>
                <a:off x="3672782" y="2801530"/>
                <a:ext cx="2742551" cy="2130813"/>
                <a:chOff x="2873848" y="2617652"/>
                <a:chExt cx="2742551" cy="2130813"/>
              </a:xfrm>
            </p:grpSpPr>
            <p:sp>
              <p:nvSpPr>
                <p:cNvPr id="52" name="Google Shape;52;p2"/>
                <p:cNvSpPr/>
                <p:nvPr/>
              </p:nvSpPr>
              <p:spPr>
                <a:xfrm>
                  <a:off x="3381478" y="3634899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53" name="Google Shape;53;p2"/>
                <p:cNvSpPr/>
                <p:nvPr/>
              </p:nvSpPr>
              <p:spPr>
                <a:xfrm>
                  <a:off x="3838248" y="4378242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54" name="Google Shape;54;p2"/>
                <p:cNvSpPr/>
                <p:nvPr/>
              </p:nvSpPr>
              <p:spPr>
                <a:xfrm>
                  <a:off x="4555524" y="4116314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55" name="Google Shape;55;p2"/>
                <p:cNvSpPr/>
                <p:nvPr/>
              </p:nvSpPr>
              <p:spPr>
                <a:xfrm>
                  <a:off x="4000045" y="2795915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56" name="Google Shape;56;p2"/>
                <p:cNvSpPr/>
                <p:nvPr/>
              </p:nvSpPr>
              <p:spPr>
                <a:xfrm>
                  <a:off x="5268055" y="2617652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57" name="Google Shape;57;p2"/>
                <p:cNvSpPr/>
                <p:nvPr/>
              </p:nvSpPr>
              <p:spPr>
                <a:xfrm>
                  <a:off x="2873848" y="4429892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58" name="Google Shape;58;p2"/>
                <p:cNvSpPr/>
                <p:nvPr/>
              </p:nvSpPr>
              <p:spPr>
                <a:xfrm>
                  <a:off x="4499907" y="3629359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59" name="Google Shape;59;p2"/>
                <p:cNvSpPr/>
                <p:nvPr/>
              </p:nvSpPr>
              <p:spPr>
                <a:xfrm>
                  <a:off x="4507914" y="3035039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</p:grpSp>
          <p:cxnSp>
            <p:nvCxnSpPr>
              <p:cNvPr id="60" name="Google Shape;60;p2"/>
              <p:cNvCxnSpPr>
                <a:stCxn id="61" idx="1"/>
                <a:endCxn id="56" idx="5"/>
              </p:cNvCxnSpPr>
              <p:nvPr/>
            </p:nvCxnSpPr>
            <p:spPr>
              <a:xfrm rot="10800000">
                <a:off x="6364293" y="3073466"/>
                <a:ext cx="532200" cy="3231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grpSp>
            <p:nvGrpSpPr>
              <p:cNvPr id="62" name="Google Shape;62;p2"/>
              <p:cNvGrpSpPr/>
              <p:nvPr/>
            </p:nvGrpSpPr>
            <p:grpSpPr>
              <a:xfrm>
                <a:off x="6364181" y="1840602"/>
                <a:ext cx="2749109" cy="2933237"/>
                <a:chOff x="6282920" y="1769507"/>
                <a:chExt cx="2749109" cy="2933237"/>
              </a:xfrm>
            </p:grpSpPr>
            <p:cxnSp>
              <p:nvCxnSpPr>
                <p:cNvPr id="63" name="Google Shape;63;p2"/>
                <p:cNvCxnSpPr>
                  <a:stCxn id="64" idx="3"/>
                  <a:endCxn id="56" idx="7"/>
                </p:cNvCxnSpPr>
                <p:nvPr/>
              </p:nvCxnSpPr>
              <p:spPr>
                <a:xfrm flipH="1">
                  <a:off x="6283105" y="2498667"/>
                  <a:ext cx="1042200" cy="27840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triangle" w="med" len="med"/>
                </a:ln>
              </p:spPr>
            </p:cxnSp>
            <p:grpSp>
              <p:nvGrpSpPr>
                <p:cNvPr id="65" name="Google Shape;65;p2"/>
                <p:cNvGrpSpPr/>
                <p:nvPr/>
              </p:nvGrpSpPr>
              <p:grpSpPr>
                <a:xfrm>
                  <a:off x="6282920" y="1769507"/>
                  <a:ext cx="2749109" cy="2933237"/>
                  <a:chOff x="6124041" y="1689864"/>
                  <a:chExt cx="2749109" cy="2933237"/>
                </a:xfrm>
              </p:grpSpPr>
              <p:sp>
                <p:nvSpPr>
                  <p:cNvPr id="66" name="Google Shape;66;p2"/>
                  <p:cNvSpPr/>
                  <p:nvPr/>
                </p:nvSpPr>
                <p:spPr>
                  <a:xfrm>
                    <a:off x="6387631" y="1689864"/>
                    <a:ext cx="348344" cy="292674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839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67" name="Google Shape;67;p2"/>
                  <p:cNvSpPr/>
                  <p:nvPr/>
                </p:nvSpPr>
                <p:spPr>
                  <a:xfrm>
                    <a:off x="6661327" y="2108331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64" name="Google Shape;64;p2"/>
                  <p:cNvSpPr/>
                  <p:nvPr/>
                </p:nvSpPr>
                <p:spPr>
                  <a:xfrm>
                    <a:off x="7115412" y="2147105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68" name="Google Shape;68;p2"/>
                  <p:cNvSpPr/>
                  <p:nvPr/>
                </p:nvSpPr>
                <p:spPr>
                  <a:xfrm>
                    <a:off x="6689320" y="3815043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61" name="Google Shape;61;p2"/>
                  <p:cNvSpPr/>
                  <p:nvPr/>
                </p:nvSpPr>
                <p:spPr>
                  <a:xfrm>
                    <a:off x="6605339" y="3199174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69" name="Google Shape;69;p2"/>
                  <p:cNvSpPr/>
                  <p:nvPr/>
                </p:nvSpPr>
                <p:spPr>
                  <a:xfrm>
                    <a:off x="7370450" y="3062405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70" name="Google Shape;70;p2"/>
                  <p:cNvSpPr/>
                  <p:nvPr/>
                </p:nvSpPr>
                <p:spPr>
                  <a:xfrm>
                    <a:off x="7544622" y="3996143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71" name="Google Shape;71;p2"/>
                  <p:cNvSpPr/>
                  <p:nvPr/>
                </p:nvSpPr>
                <p:spPr>
                  <a:xfrm>
                    <a:off x="7709465" y="3529521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72" name="Google Shape;72;p2"/>
                  <p:cNvSpPr/>
                  <p:nvPr/>
                </p:nvSpPr>
                <p:spPr>
                  <a:xfrm>
                    <a:off x="8524806" y="4304528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73" name="Google Shape;73;p2"/>
                  <p:cNvSpPr/>
                  <p:nvPr/>
                </p:nvSpPr>
                <p:spPr>
                  <a:xfrm>
                    <a:off x="8213786" y="2749428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74" name="Google Shape;74;p2"/>
                  <p:cNvSpPr/>
                  <p:nvPr/>
                </p:nvSpPr>
                <p:spPr>
                  <a:xfrm>
                    <a:off x="8039614" y="3341699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cxnSp>
                <p:nvCxnSpPr>
                  <p:cNvPr id="75" name="Google Shape;75;p2"/>
                  <p:cNvCxnSpPr>
                    <a:endCxn id="67" idx="1"/>
                  </p:cNvCxnSpPr>
                  <p:nvPr/>
                </p:nvCxnSpPr>
                <p:spPr>
                  <a:xfrm>
                    <a:off x="6618741" y="1987285"/>
                    <a:ext cx="93600" cy="167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76" name="Google Shape;76;p2"/>
                  <p:cNvCxnSpPr>
                    <a:stCxn id="64" idx="5"/>
                    <a:endCxn id="73" idx="2"/>
                  </p:cNvCxnSpPr>
                  <p:nvPr/>
                </p:nvCxnSpPr>
                <p:spPr>
                  <a:xfrm>
                    <a:off x="7412742" y="2419024"/>
                    <a:ext cx="801000" cy="489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77" name="Google Shape;77;p2"/>
                  <p:cNvCxnSpPr>
                    <a:stCxn id="69" idx="0"/>
                    <a:endCxn id="64" idx="5"/>
                  </p:cNvCxnSpPr>
                  <p:nvPr/>
                </p:nvCxnSpPr>
                <p:spPr>
                  <a:xfrm rot="10800000">
                    <a:off x="7412622" y="2418905"/>
                    <a:ext cx="132000" cy="6435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78" name="Google Shape;78;p2"/>
                  <p:cNvCxnSpPr>
                    <a:stCxn id="67" idx="5"/>
                    <a:endCxn id="69" idx="1"/>
                  </p:cNvCxnSpPr>
                  <p:nvPr/>
                </p:nvCxnSpPr>
                <p:spPr>
                  <a:xfrm>
                    <a:off x="6958657" y="2380250"/>
                    <a:ext cx="462900" cy="728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79" name="Google Shape;79;p2"/>
                  <p:cNvCxnSpPr>
                    <a:stCxn id="64" idx="2"/>
                    <a:endCxn id="80" idx="3"/>
                  </p:cNvCxnSpPr>
                  <p:nvPr/>
                </p:nvCxnSpPr>
                <p:spPr>
                  <a:xfrm rot="10800000">
                    <a:off x="7003812" y="2261392"/>
                    <a:ext cx="111600" cy="450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81" name="Google Shape;81;p2"/>
                  <p:cNvCxnSpPr>
                    <a:endCxn id="69" idx="6"/>
                  </p:cNvCxnSpPr>
                  <p:nvPr/>
                </p:nvCxnSpPr>
                <p:spPr>
                  <a:xfrm flipH="1">
                    <a:off x="7718794" y="2945992"/>
                    <a:ext cx="495000" cy="275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82" name="Google Shape;82;p2"/>
                  <p:cNvCxnSpPr>
                    <a:stCxn id="73" idx="4"/>
                    <a:endCxn id="72" idx="0"/>
                  </p:cNvCxnSpPr>
                  <p:nvPr/>
                </p:nvCxnSpPr>
                <p:spPr>
                  <a:xfrm>
                    <a:off x="8387958" y="3068001"/>
                    <a:ext cx="311100" cy="1236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83" name="Google Shape;83;p2"/>
                  <p:cNvCxnSpPr>
                    <a:stCxn id="71" idx="5"/>
                    <a:endCxn id="72" idx="1"/>
                  </p:cNvCxnSpPr>
                  <p:nvPr/>
                </p:nvCxnSpPr>
                <p:spPr>
                  <a:xfrm>
                    <a:off x="8006795" y="3801440"/>
                    <a:ext cx="569100" cy="549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84" name="Google Shape;84;p2"/>
                  <p:cNvCxnSpPr>
                    <a:stCxn id="64" idx="1"/>
                  </p:cNvCxnSpPr>
                  <p:nvPr/>
                </p:nvCxnSpPr>
                <p:spPr>
                  <a:xfrm rot="10800000">
                    <a:off x="6678626" y="1940259"/>
                    <a:ext cx="487800" cy="2535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85" name="Google Shape;85;p2"/>
                  <p:cNvCxnSpPr>
                    <a:stCxn id="72" idx="2"/>
                  </p:cNvCxnSpPr>
                  <p:nvPr/>
                </p:nvCxnSpPr>
                <p:spPr>
                  <a:xfrm rot="10800000">
                    <a:off x="7907406" y="4219915"/>
                    <a:ext cx="617400" cy="2439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86" name="Google Shape;86;p2"/>
                  <p:cNvCxnSpPr>
                    <a:stCxn id="87" idx="6"/>
                    <a:endCxn id="72" idx="2"/>
                  </p:cNvCxnSpPr>
                  <p:nvPr/>
                </p:nvCxnSpPr>
                <p:spPr>
                  <a:xfrm rot="10800000" flipH="1">
                    <a:off x="6954298" y="4463806"/>
                    <a:ext cx="1570500" cy="882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88" name="Google Shape;88;p2"/>
                  <p:cNvCxnSpPr>
                    <a:stCxn id="87" idx="0"/>
                    <a:endCxn id="68" idx="4"/>
                  </p:cNvCxnSpPr>
                  <p:nvPr/>
                </p:nvCxnSpPr>
                <p:spPr>
                  <a:xfrm rot="10800000" flipH="1">
                    <a:off x="6796879" y="4133746"/>
                    <a:ext cx="66600" cy="2823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89" name="Google Shape;89;p2"/>
                  <p:cNvCxnSpPr>
                    <a:stCxn id="70" idx="2"/>
                    <a:endCxn id="68" idx="6"/>
                  </p:cNvCxnSpPr>
                  <p:nvPr/>
                </p:nvCxnSpPr>
                <p:spPr>
                  <a:xfrm rot="10800000">
                    <a:off x="7037622" y="3974230"/>
                    <a:ext cx="507000" cy="1812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90" name="Google Shape;90;p2"/>
                  <p:cNvCxnSpPr/>
                  <p:nvPr/>
                </p:nvCxnSpPr>
                <p:spPr>
                  <a:xfrm rot="10800000">
                    <a:off x="6934701" y="3397004"/>
                    <a:ext cx="806796" cy="217715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91" name="Google Shape;91;p2"/>
                  <p:cNvCxnSpPr>
                    <a:stCxn id="67" idx="3"/>
                    <a:endCxn id="56" idx="7"/>
                  </p:cNvCxnSpPr>
                  <p:nvPr/>
                </p:nvCxnSpPr>
                <p:spPr>
                  <a:xfrm flipH="1">
                    <a:off x="6124041" y="2380250"/>
                    <a:ext cx="588300" cy="3171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92" name="Google Shape;92;p2"/>
                  <p:cNvCxnSpPr>
                    <a:stCxn id="72" idx="1"/>
                    <a:endCxn id="74" idx="5"/>
                  </p:cNvCxnSpPr>
                  <p:nvPr/>
                </p:nvCxnSpPr>
                <p:spPr>
                  <a:xfrm rot="10800000">
                    <a:off x="8337020" y="3613482"/>
                    <a:ext cx="238800" cy="737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</p:spPr>
              </p:cxnSp>
            </p:grpSp>
          </p:grpSp>
          <p:sp>
            <p:nvSpPr>
              <p:cNvPr id="87" name="Google Shape;87;p2"/>
              <p:cNvSpPr/>
              <p:nvPr/>
            </p:nvSpPr>
            <p:spPr>
              <a:xfrm>
                <a:off x="6879600" y="4566784"/>
                <a:ext cx="314838" cy="271919"/>
              </a:xfrm>
              <a:prstGeom prst="ellipse">
                <a:avLst/>
              </a:prstGeom>
              <a:solidFill>
                <a:srgbClr val="9748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38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cxnSp>
            <p:nvCxnSpPr>
              <p:cNvPr id="93" name="Google Shape;93;p2"/>
              <p:cNvCxnSpPr>
                <a:stCxn id="56" idx="2"/>
                <a:endCxn id="55" idx="6"/>
              </p:cNvCxnSpPr>
              <p:nvPr/>
            </p:nvCxnSpPr>
            <p:spPr>
              <a:xfrm flipH="1">
                <a:off x="5147189" y="2960817"/>
                <a:ext cx="919800" cy="1782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94" name="Google Shape;94;p2"/>
              <p:cNvCxnSpPr>
                <a:stCxn id="52" idx="5"/>
                <a:endCxn id="95" idx="0"/>
              </p:cNvCxnSpPr>
              <p:nvPr/>
            </p:nvCxnSpPr>
            <p:spPr>
              <a:xfrm>
                <a:off x="4477742" y="4090696"/>
                <a:ext cx="339900" cy="4851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96" name="Google Shape;96;p2"/>
              <p:cNvCxnSpPr>
                <a:stCxn id="52" idx="7"/>
                <a:endCxn id="55" idx="3"/>
              </p:cNvCxnSpPr>
              <p:nvPr/>
            </p:nvCxnSpPr>
            <p:spPr>
              <a:xfrm rot="10800000" flipH="1">
                <a:off x="4477742" y="3251631"/>
                <a:ext cx="372300" cy="6138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97" name="Google Shape;97;p2"/>
              <p:cNvCxnSpPr>
                <a:stCxn id="59" idx="2"/>
                <a:endCxn id="55" idx="5"/>
              </p:cNvCxnSpPr>
              <p:nvPr/>
            </p:nvCxnSpPr>
            <p:spPr>
              <a:xfrm rot="10800000">
                <a:off x="5096248" y="3251604"/>
                <a:ext cx="210600" cy="1266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98" name="Google Shape;98;p2"/>
              <p:cNvCxnSpPr>
                <a:stCxn id="56" idx="3"/>
                <a:endCxn id="99" idx="3"/>
              </p:cNvCxnSpPr>
              <p:nvPr/>
            </p:nvCxnSpPr>
            <p:spPr>
              <a:xfrm flipH="1">
                <a:off x="5693203" y="3073449"/>
                <a:ext cx="424800" cy="3543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00" name="Google Shape;100;p2"/>
              <p:cNvCxnSpPr>
                <a:stCxn id="54" idx="2"/>
                <a:endCxn id="52" idx="6"/>
              </p:cNvCxnSpPr>
              <p:nvPr/>
            </p:nvCxnSpPr>
            <p:spPr>
              <a:xfrm rot="10800000">
                <a:off x="4528858" y="3977979"/>
                <a:ext cx="825600" cy="4815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01" name="Google Shape;101;p2"/>
              <p:cNvCxnSpPr>
                <a:stCxn id="59" idx="4"/>
                <a:endCxn id="58" idx="0"/>
              </p:cNvCxnSpPr>
              <p:nvPr/>
            </p:nvCxnSpPr>
            <p:spPr>
              <a:xfrm flipH="1">
                <a:off x="5472920" y="3537490"/>
                <a:ext cx="8100" cy="2757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02" name="Google Shape;102;p2"/>
              <p:cNvCxnSpPr>
                <a:stCxn id="55" idx="4"/>
                <a:endCxn id="58" idx="1"/>
              </p:cNvCxnSpPr>
              <p:nvPr/>
            </p:nvCxnSpPr>
            <p:spPr>
              <a:xfrm>
                <a:off x="4973151" y="3298366"/>
                <a:ext cx="376800" cy="5616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03" name="Google Shape;103;p2"/>
              <p:cNvCxnSpPr>
                <a:stCxn id="53" idx="6"/>
                <a:endCxn id="54" idx="3"/>
              </p:cNvCxnSpPr>
              <p:nvPr/>
            </p:nvCxnSpPr>
            <p:spPr>
              <a:xfrm rot="10800000" flipH="1">
                <a:off x="4985526" y="4572007"/>
                <a:ext cx="420000" cy="149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04" name="Google Shape;104;p2"/>
              <p:cNvCxnSpPr>
                <a:stCxn id="53" idx="2"/>
                <a:endCxn id="57" idx="6"/>
              </p:cNvCxnSpPr>
              <p:nvPr/>
            </p:nvCxnSpPr>
            <p:spPr>
              <a:xfrm flipH="1">
                <a:off x="4020982" y="4721407"/>
                <a:ext cx="616200" cy="516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05" name="Google Shape;105;p2"/>
              <p:cNvCxnSpPr>
                <a:stCxn id="58" idx="4"/>
                <a:endCxn id="54" idx="0"/>
              </p:cNvCxnSpPr>
              <p:nvPr/>
            </p:nvCxnSpPr>
            <p:spPr>
              <a:xfrm>
                <a:off x="5473013" y="4131810"/>
                <a:ext cx="55500" cy="1683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06" name="Google Shape;106;p2"/>
              <p:cNvCxnSpPr>
                <a:stCxn id="59" idx="3"/>
                <a:endCxn id="53" idx="7"/>
              </p:cNvCxnSpPr>
              <p:nvPr/>
            </p:nvCxnSpPr>
            <p:spPr>
              <a:xfrm flipH="1">
                <a:off x="4934562" y="3490836"/>
                <a:ext cx="423300" cy="11178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07" name="Google Shape;107;p2"/>
              <p:cNvCxnSpPr>
                <a:stCxn id="57" idx="0"/>
                <a:endCxn id="52" idx="3"/>
              </p:cNvCxnSpPr>
              <p:nvPr/>
            </p:nvCxnSpPr>
            <p:spPr>
              <a:xfrm rot="10800000" flipH="1">
                <a:off x="3846954" y="4090570"/>
                <a:ext cx="384600" cy="5232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08" name="Google Shape;108;p2"/>
              <p:cNvCxnSpPr>
                <a:stCxn id="54" idx="6"/>
                <a:endCxn id="87" idx="2"/>
              </p:cNvCxnSpPr>
              <p:nvPr/>
            </p:nvCxnSpPr>
            <p:spPr>
              <a:xfrm>
                <a:off x="5702802" y="4459479"/>
                <a:ext cx="1176900" cy="2433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09" name="Google Shape;109;p2"/>
              <p:cNvCxnSpPr>
                <a:stCxn id="68" idx="7"/>
                <a:endCxn id="69" idx="3"/>
              </p:cNvCxnSpPr>
              <p:nvPr/>
            </p:nvCxnSpPr>
            <p:spPr>
              <a:xfrm rot="10800000" flipH="1">
                <a:off x="7226790" y="3485035"/>
                <a:ext cx="434700" cy="527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10" name="Google Shape;110;p2"/>
              <p:cNvCxnSpPr>
                <a:stCxn id="66" idx="4"/>
                <a:endCxn id="56" idx="7"/>
              </p:cNvCxnSpPr>
              <p:nvPr/>
            </p:nvCxnSpPr>
            <p:spPr>
              <a:xfrm flipH="1">
                <a:off x="6364243" y="2133276"/>
                <a:ext cx="437700" cy="7149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</p:grpSp>
        <p:sp>
          <p:nvSpPr>
            <p:cNvPr id="111" name="Google Shape;111;p2"/>
            <p:cNvSpPr txBox="1"/>
            <p:nvPr/>
          </p:nvSpPr>
          <p:spPr>
            <a:xfrm>
              <a:off x="4816195" y="3781147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</a:t>
              </a:r>
              <a:endParaRPr/>
            </a:p>
          </p:txBody>
        </p:sp>
        <p:sp>
          <p:nvSpPr>
            <p:cNvPr id="112" name="Google Shape;112;p2"/>
            <p:cNvSpPr txBox="1"/>
            <p:nvPr/>
          </p:nvSpPr>
          <p:spPr>
            <a:xfrm>
              <a:off x="1551986" y="3822793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12</a:t>
              </a:r>
              <a:endParaRPr/>
            </a:p>
          </p:txBody>
        </p:sp>
        <p:sp>
          <p:nvSpPr>
            <p:cNvPr id="95" name="Google Shape;95;p2"/>
            <p:cNvSpPr txBox="1"/>
            <p:nvPr/>
          </p:nvSpPr>
          <p:spPr>
            <a:xfrm>
              <a:off x="2537064" y="3763956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13</a:t>
              </a:r>
              <a:endParaRPr/>
            </a:p>
          </p:txBody>
        </p:sp>
        <p:sp>
          <p:nvSpPr>
            <p:cNvPr id="113" name="Google Shape;113;p2"/>
            <p:cNvSpPr txBox="1"/>
            <p:nvPr/>
          </p:nvSpPr>
          <p:spPr>
            <a:xfrm>
              <a:off x="4564887" y="1089222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14</a:t>
              </a:r>
              <a:endParaRPr/>
            </a:p>
          </p:txBody>
        </p:sp>
        <p:sp>
          <p:nvSpPr>
            <p:cNvPr id="114" name="Google Shape;114;p2"/>
            <p:cNvSpPr txBox="1"/>
            <p:nvPr/>
          </p:nvSpPr>
          <p:spPr>
            <a:xfrm>
              <a:off x="2111577" y="3063660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15</a:t>
              </a:r>
              <a:endParaRPr/>
            </a:p>
          </p:txBody>
        </p:sp>
        <p:sp>
          <p:nvSpPr>
            <p:cNvPr id="99" name="Google Shape;99;p2"/>
            <p:cNvSpPr txBox="1"/>
            <p:nvPr/>
          </p:nvSpPr>
          <p:spPr>
            <a:xfrm>
              <a:off x="3250195" y="2485134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16</a:t>
              </a:r>
              <a:endParaRPr/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3952232" y="2010554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17</a:t>
              </a:r>
              <a:endParaRPr/>
            </a:p>
          </p:txBody>
        </p:sp>
        <p:sp>
          <p:nvSpPr>
            <p:cNvPr id="116" name="Google Shape;116;p2"/>
            <p:cNvSpPr txBox="1"/>
            <p:nvPr/>
          </p:nvSpPr>
          <p:spPr>
            <a:xfrm>
              <a:off x="2712216" y="218162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18</a:t>
              </a:r>
              <a:endParaRPr/>
            </a:p>
          </p:txBody>
        </p:sp>
        <p:sp>
          <p:nvSpPr>
            <p:cNvPr id="117" name="Google Shape;117;p2"/>
            <p:cNvSpPr txBox="1"/>
            <p:nvPr/>
          </p:nvSpPr>
          <p:spPr>
            <a:xfrm>
              <a:off x="6209038" y="2718222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9</a:t>
              </a:r>
              <a:endParaRPr/>
            </a:p>
          </p:txBody>
        </p:sp>
        <p:sp>
          <p:nvSpPr>
            <p:cNvPr id="118" name="Google Shape;118;p2"/>
            <p:cNvSpPr txBox="1"/>
            <p:nvPr/>
          </p:nvSpPr>
          <p:spPr>
            <a:xfrm>
              <a:off x="4724351" y="258215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11</a:t>
              </a:r>
              <a:endParaRPr/>
            </a:p>
          </p:txBody>
        </p:sp>
        <p:sp>
          <p:nvSpPr>
            <p:cNvPr id="119" name="Google Shape;119;p2"/>
            <p:cNvSpPr txBox="1"/>
            <p:nvPr/>
          </p:nvSpPr>
          <p:spPr>
            <a:xfrm>
              <a:off x="3280254" y="356111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20</a:t>
              </a:r>
              <a:endParaRPr/>
            </a:p>
          </p:txBody>
        </p:sp>
        <p:sp>
          <p:nvSpPr>
            <p:cNvPr id="120" name="Google Shape;120;p2"/>
            <p:cNvSpPr txBox="1"/>
            <p:nvPr/>
          </p:nvSpPr>
          <p:spPr>
            <a:xfrm>
              <a:off x="6695567" y="3673309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3</a:t>
              </a:r>
              <a:endParaRPr/>
            </a:p>
          </p:txBody>
        </p:sp>
        <p:sp>
          <p:nvSpPr>
            <p:cNvPr id="121" name="Google Shape;121;p2"/>
            <p:cNvSpPr txBox="1"/>
            <p:nvPr/>
          </p:nvSpPr>
          <p:spPr>
            <a:xfrm>
              <a:off x="5724505" y="3409633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4</a:t>
              </a:r>
              <a:endParaRPr/>
            </a:p>
          </p:txBody>
        </p:sp>
        <p:sp>
          <p:nvSpPr>
            <p:cNvPr id="122" name="Google Shape;122;p2"/>
            <p:cNvSpPr txBox="1"/>
            <p:nvPr/>
          </p:nvSpPr>
          <p:spPr>
            <a:xfrm>
              <a:off x="4903464" y="3203444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5</a:t>
              </a:r>
              <a:endParaRPr/>
            </a:p>
          </p:txBody>
        </p:sp>
        <p:sp>
          <p:nvSpPr>
            <p:cNvPr id="123" name="Google Shape;123;p2"/>
            <p:cNvSpPr txBox="1"/>
            <p:nvPr/>
          </p:nvSpPr>
          <p:spPr>
            <a:xfrm>
              <a:off x="5545915" y="2426222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6</a:t>
              </a:r>
              <a:endParaRPr/>
            </a:p>
          </p:txBody>
        </p:sp>
        <p:sp>
          <p:nvSpPr>
            <p:cNvPr id="124" name="Google Shape;124;p2"/>
            <p:cNvSpPr txBox="1"/>
            <p:nvPr/>
          </p:nvSpPr>
          <p:spPr>
            <a:xfrm>
              <a:off x="5308586" y="1599680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7</a:t>
              </a:r>
              <a:endParaRPr/>
            </a:p>
          </p:txBody>
        </p:sp>
        <p:sp>
          <p:nvSpPr>
            <p:cNvPr id="125" name="Google Shape;125;p2"/>
            <p:cNvSpPr txBox="1"/>
            <p:nvPr/>
          </p:nvSpPr>
          <p:spPr>
            <a:xfrm>
              <a:off x="5880646" y="2876153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8</a:t>
              </a:r>
              <a:endParaRPr/>
            </a:p>
          </p:txBody>
        </p:sp>
        <p:sp>
          <p:nvSpPr>
            <p:cNvPr id="126" name="Google Shape;126;p2"/>
            <p:cNvSpPr txBox="1"/>
            <p:nvPr/>
          </p:nvSpPr>
          <p:spPr>
            <a:xfrm>
              <a:off x="3257730" y="309639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19</a:t>
              </a:r>
              <a:endParaRPr/>
            </a:p>
          </p:txBody>
        </p:sp>
        <p:sp>
          <p:nvSpPr>
            <p:cNvPr id="127" name="Google Shape;127;p2"/>
            <p:cNvSpPr txBox="1"/>
            <p:nvPr/>
          </p:nvSpPr>
          <p:spPr>
            <a:xfrm>
              <a:off x="6444683" y="2170070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2</a:t>
              </a:r>
              <a:endParaRPr/>
            </a:p>
          </p:txBody>
        </p:sp>
        <p:sp>
          <p:nvSpPr>
            <p:cNvPr id="80" name="Google Shape;80;p2"/>
            <p:cNvSpPr txBox="1"/>
            <p:nvPr/>
          </p:nvSpPr>
          <p:spPr>
            <a:xfrm>
              <a:off x="4800815" y="146960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10</a:t>
              </a:r>
              <a:endParaRPr/>
            </a:p>
          </p:txBody>
        </p:sp>
      </p:grpSp>
      <p:grpSp>
        <p:nvGrpSpPr>
          <p:cNvPr id="128" name="Google Shape;128;p2"/>
          <p:cNvGrpSpPr/>
          <p:nvPr/>
        </p:nvGrpSpPr>
        <p:grpSpPr>
          <a:xfrm>
            <a:off x="3138216" y="2028543"/>
            <a:ext cx="2621294" cy="1083515"/>
            <a:chOff x="1788785" y="737607"/>
            <a:chExt cx="2185834" cy="903517"/>
          </a:xfrm>
        </p:grpSpPr>
        <p:sp>
          <p:nvSpPr>
            <p:cNvPr id="129" name="Google Shape;129;p2"/>
            <p:cNvSpPr/>
            <p:nvPr/>
          </p:nvSpPr>
          <p:spPr>
            <a:xfrm>
              <a:off x="1788785" y="918516"/>
              <a:ext cx="440088" cy="220646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38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796447" y="1299867"/>
              <a:ext cx="440088" cy="220646"/>
            </a:xfrm>
            <a:prstGeom prst="rect">
              <a:avLst/>
            </a:prstGeom>
            <a:solidFill>
              <a:srgbClr val="974806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38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31" name="Google Shape;131;p2"/>
            <p:cNvSpPr txBox="1"/>
            <p:nvPr/>
          </p:nvSpPr>
          <p:spPr>
            <a:xfrm>
              <a:off x="2220494" y="737607"/>
              <a:ext cx="1137515" cy="4924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38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social</a:t>
              </a:r>
              <a:endParaRPr dirty="0"/>
            </a:p>
          </p:txBody>
        </p:sp>
        <p:sp>
          <p:nvSpPr>
            <p:cNvPr id="132" name="Google Shape;132;p2"/>
            <p:cNvSpPr txBox="1"/>
            <p:nvPr/>
          </p:nvSpPr>
          <p:spPr>
            <a:xfrm>
              <a:off x="2236208" y="1148628"/>
              <a:ext cx="1738411" cy="4924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38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ecological</a:t>
              </a:r>
              <a:endParaRPr dirty="0"/>
            </a:p>
          </p:txBody>
        </p:sp>
      </p:grpSp>
      <p:sp>
        <p:nvSpPr>
          <p:cNvPr id="133" name="Google Shape;133;p2"/>
          <p:cNvSpPr txBox="1"/>
          <p:nvPr/>
        </p:nvSpPr>
        <p:spPr>
          <a:xfrm>
            <a:off x="705395" y="7994464"/>
            <a:ext cx="13572308" cy="50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 smtClean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Figure adapted from: </a:t>
            </a:r>
            <a:r>
              <a:rPr lang="en-US" sz="2700" dirty="0" err="1" smtClean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Holme</a:t>
            </a:r>
            <a:r>
              <a:rPr lang="en-US" sz="2700" dirty="0" smtClean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</a:t>
            </a:r>
            <a:r>
              <a:rPr lang="en-US" sz="27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&amp; Rocha 2022 https://doi.org/10.48550/arXiv.2105.12537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oogle Shape;139;p3"/>
          <p:cNvGrpSpPr/>
          <p:nvPr/>
        </p:nvGrpSpPr>
        <p:grpSpPr>
          <a:xfrm>
            <a:off x="2573316" y="1727009"/>
            <a:ext cx="10142417" cy="6380117"/>
            <a:chOff x="1551986" y="1028839"/>
            <a:chExt cx="5443255" cy="3091741"/>
          </a:xfrm>
        </p:grpSpPr>
        <p:grpSp>
          <p:nvGrpSpPr>
            <p:cNvPr id="140" name="Google Shape;140;p3"/>
            <p:cNvGrpSpPr/>
            <p:nvPr/>
          </p:nvGrpSpPr>
          <p:grpSpPr>
            <a:xfrm>
              <a:off x="1554733" y="1028839"/>
              <a:ext cx="5440508" cy="3091741"/>
              <a:chOff x="3672782" y="1840602"/>
              <a:chExt cx="5440508" cy="3091741"/>
            </a:xfrm>
          </p:grpSpPr>
          <p:grpSp>
            <p:nvGrpSpPr>
              <p:cNvPr id="141" name="Google Shape;141;p3"/>
              <p:cNvGrpSpPr/>
              <p:nvPr/>
            </p:nvGrpSpPr>
            <p:grpSpPr>
              <a:xfrm>
                <a:off x="3672782" y="2801530"/>
                <a:ext cx="2742551" cy="2130813"/>
                <a:chOff x="2873848" y="2617652"/>
                <a:chExt cx="2742551" cy="2130813"/>
              </a:xfrm>
            </p:grpSpPr>
            <p:sp>
              <p:nvSpPr>
                <p:cNvPr id="142" name="Google Shape;142;p3"/>
                <p:cNvSpPr/>
                <p:nvPr/>
              </p:nvSpPr>
              <p:spPr>
                <a:xfrm>
                  <a:off x="3381478" y="3634899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143" name="Google Shape;143;p3"/>
                <p:cNvSpPr/>
                <p:nvPr/>
              </p:nvSpPr>
              <p:spPr>
                <a:xfrm>
                  <a:off x="3838248" y="4378242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144" name="Google Shape;144;p3"/>
                <p:cNvSpPr/>
                <p:nvPr/>
              </p:nvSpPr>
              <p:spPr>
                <a:xfrm>
                  <a:off x="4555524" y="4116314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145" name="Google Shape;145;p3"/>
                <p:cNvSpPr/>
                <p:nvPr/>
              </p:nvSpPr>
              <p:spPr>
                <a:xfrm>
                  <a:off x="4000045" y="2795915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146" name="Google Shape;146;p3"/>
                <p:cNvSpPr/>
                <p:nvPr/>
              </p:nvSpPr>
              <p:spPr>
                <a:xfrm>
                  <a:off x="5268055" y="2617652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147" name="Google Shape;147;p3"/>
                <p:cNvSpPr/>
                <p:nvPr/>
              </p:nvSpPr>
              <p:spPr>
                <a:xfrm>
                  <a:off x="2873848" y="4429892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148" name="Google Shape;148;p3"/>
                <p:cNvSpPr/>
                <p:nvPr/>
              </p:nvSpPr>
              <p:spPr>
                <a:xfrm>
                  <a:off x="4499907" y="3629359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149" name="Google Shape;149;p3"/>
                <p:cNvSpPr/>
                <p:nvPr/>
              </p:nvSpPr>
              <p:spPr>
                <a:xfrm>
                  <a:off x="4507914" y="3035039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</p:grpSp>
          <p:cxnSp>
            <p:nvCxnSpPr>
              <p:cNvPr id="150" name="Google Shape;150;p3"/>
              <p:cNvCxnSpPr>
                <a:stCxn id="151" idx="1"/>
                <a:endCxn id="146" idx="5"/>
              </p:cNvCxnSpPr>
              <p:nvPr/>
            </p:nvCxnSpPr>
            <p:spPr>
              <a:xfrm rot="10800000">
                <a:off x="6364293" y="3073466"/>
                <a:ext cx="532200" cy="3231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grpSp>
            <p:nvGrpSpPr>
              <p:cNvPr id="152" name="Google Shape;152;p3"/>
              <p:cNvGrpSpPr/>
              <p:nvPr/>
            </p:nvGrpSpPr>
            <p:grpSpPr>
              <a:xfrm>
                <a:off x="6364181" y="1840602"/>
                <a:ext cx="2749109" cy="2933237"/>
                <a:chOff x="6282920" y="1769507"/>
                <a:chExt cx="2749109" cy="2933237"/>
              </a:xfrm>
            </p:grpSpPr>
            <p:cxnSp>
              <p:nvCxnSpPr>
                <p:cNvPr id="153" name="Google Shape;153;p3"/>
                <p:cNvCxnSpPr>
                  <a:stCxn id="154" idx="3"/>
                  <a:endCxn id="146" idx="7"/>
                </p:cNvCxnSpPr>
                <p:nvPr/>
              </p:nvCxnSpPr>
              <p:spPr>
                <a:xfrm flipH="1">
                  <a:off x="6283105" y="2498667"/>
                  <a:ext cx="1042200" cy="27840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triangle" w="med" len="med"/>
                </a:ln>
              </p:spPr>
            </p:cxnSp>
            <p:grpSp>
              <p:nvGrpSpPr>
                <p:cNvPr id="155" name="Google Shape;155;p3"/>
                <p:cNvGrpSpPr/>
                <p:nvPr/>
              </p:nvGrpSpPr>
              <p:grpSpPr>
                <a:xfrm>
                  <a:off x="6282920" y="1769507"/>
                  <a:ext cx="2749109" cy="2933237"/>
                  <a:chOff x="6124041" y="1689864"/>
                  <a:chExt cx="2749109" cy="2933237"/>
                </a:xfrm>
              </p:grpSpPr>
              <p:sp>
                <p:nvSpPr>
                  <p:cNvPr id="156" name="Google Shape;156;p3"/>
                  <p:cNvSpPr/>
                  <p:nvPr/>
                </p:nvSpPr>
                <p:spPr>
                  <a:xfrm>
                    <a:off x="6387631" y="1689864"/>
                    <a:ext cx="348344" cy="292674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839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57" name="Google Shape;157;p3"/>
                  <p:cNvSpPr/>
                  <p:nvPr/>
                </p:nvSpPr>
                <p:spPr>
                  <a:xfrm>
                    <a:off x="6661327" y="2108331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54" name="Google Shape;154;p3"/>
                  <p:cNvSpPr/>
                  <p:nvPr/>
                </p:nvSpPr>
                <p:spPr>
                  <a:xfrm>
                    <a:off x="7115412" y="2147105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58" name="Google Shape;158;p3"/>
                  <p:cNvSpPr/>
                  <p:nvPr/>
                </p:nvSpPr>
                <p:spPr>
                  <a:xfrm>
                    <a:off x="6689320" y="3815043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51" name="Google Shape;151;p3"/>
                  <p:cNvSpPr/>
                  <p:nvPr/>
                </p:nvSpPr>
                <p:spPr>
                  <a:xfrm>
                    <a:off x="6605339" y="3199174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59" name="Google Shape;159;p3"/>
                  <p:cNvSpPr/>
                  <p:nvPr/>
                </p:nvSpPr>
                <p:spPr>
                  <a:xfrm>
                    <a:off x="7370450" y="3062405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60" name="Google Shape;160;p3"/>
                  <p:cNvSpPr/>
                  <p:nvPr/>
                </p:nvSpPr>
                <p:spPr>
                  <a:xfrm>
                    <a:off x="7544622" y="3996143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61" name="Google Shape;161;p3"/>
                  <p:cNvSpPr/>
                  <p:nvPr/>
                </p:nvSpPr>
                <p:spPr>
                  <a:xfrm>
                    <a:off x="7709465" y="3529521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62" name="Google Shape;162;p3"/>
                  <p:cNvSpPr/>
                  <p:nvPr/>
                </p:nvSpPr>
                <p:spPr>
                  <a:xfrm>
                    <a:off x="8524806" y="4304528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63" name="Google Shape;163;p3"/>
                  <p:cNvSpPr/>
                  <p:nvPr/>
                </p:nvSpPr>
                <p:spPr>
                  <a:xfrm>
                    <a:off x="8213786" y="2749428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164" name="Google Shape;164;p3"/>
                  <p:cNvSpPr/>
                  <p:nvPr/>
                </p:nvSpPr>
                <p:spPr>
                  <a:xfrm>
                    <a:off x="8039614" y="3341699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cxnSp>
                <p:nvCxnSpPr>
                  <p:cNvPr id="165" name="Google Shape;165;p3"/>
                  <p:cNvCxnSpPr>
                    <a:endCxn id="157" idx="1"/>
                  </p:cNvCxnSpPr>
                  <p:nvPr/>
                </p:nvCxnSpPr>
                <p:spPr>
                  <a:xfrm>
                    <a:off x="6618741" y="1987285"/>
                    <a:ext cx="93600" cy="167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66" name="Google Shape;166;p3"/>
                  <p:cNvCxnSpPr>
                    <a:stCxn id="154" idx="5"/>
                    <a:endCxn id="163" idx="2"/>
                  </p:cNvCxnSpPr>
                  <p:nvPr/>
                </p:nvCxnSpPr>
                <p:spPr>
                  <a:xfrm>
                    <a:off x="7412742" y="2419024"/>
                    <a:ext cx="801000" cy="489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67" name="Google Shape;167;p3"/>
                  <p:cNvCxnSpPr>
                    <a:stCxn id="159" idx="0"/>
                    <a:endCxn id="154" idx="5"/>
                  </p:cNvCxnSpPr>
                  <p:nvPr/>
                </p:nvCxnSpPr>
                <p:spPr>
                  <a:xfrm rot="10800000">
                    <a:off x="7412622" y="2418905"/>
                    <a:ext cx="132000" cy="6435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68" name="Google Shape;168;p3"/>
                  <p:cNvCxnSpPr>
                    <a:stCxn id="157" idx="5"/>
                    <a:endCxn id="159" idx="1"/>
                  </p:cNvCxnSpPr>
                  <p:nvPr/>
                </p:nvCxnSpPr>
                <p:spPr>
                  <a:xfrm>
                    <a:off x="6958657" y="2380250"/>
                    <a:ext cx="462900" cy="728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69" name="Google Shape;169;p3"/>
                  <p:cNvCxnSpPr>
                    <a:stCxn id="154" idx="2"/>
                    <a:endCxn id="170" idx="3"/>
                  </p:cNvCxnSpPr>
                  <p:nvPr/>
                </p:nvCxnSpPr>
                <p:spPr>
                  <a:xfrm rot="10800000">
                    <a:off x="7003812" y="2206792"/>
                    <a:ext cx="111600" cy="99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71" name="Google Shape;171;p3"/>
                  <p:cNvCxnSpPr>
                    <a:endCxn id="159" idx="6"/>
                  </p:cNvCxnSpPr>
                  <p:nvPr/>
                </p:nvCxnSpPr>
                <p:spPr>
                  <a:xfrm flipH="1">
                    <a:off x="7718794" y="2945992"/>
                    <a:ext cx="495000" cy="275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72" name="Google Shape;172;p3"/>
                  <p:cNvCxnSpPr>
                    <a:stCxn id="163" idx="4"/>
                    <a:endCxn id="162" idx="0"/>
                  </p:cNvCxnSpPr>
                  <p:nvPr/>
                </p:nvCxnSpPr>
                <p:spPr>
                  <a:xfrm>
                    <a:off x="8387958" y="3068001"/>
                    <a:ext cx="311100" cy="1236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73" name="Google Shape;173;p3"/>
                  <p:cNvCxnSpPr>
                    <a:stCxn id="161" idx="5"/>
                    <a:endCxn id="162" idx="1"/>
                  </p:cNvCxnSpPr>
                  <p:nvPr/>
                </p:nvCxnSpPr>
                <p:spPr>
                  <a:xfrm>
                    <a:off x="8006795" y="3801440"/>
                    <a:ext cx="569100" cy="549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74" name="Google Shape;174;p3"/>
                  <p:cNvCxnSpPr>
                    <a:stCxn id="154" idx="1"/>
                  </p:cNvCxnSpPr>
                  <p:nvPr/>
                </p:nvCxnSpPr>
                <p:spPr>
                  <a:xfrm rot="10800000">
                    <a:off x="6678626" y="1940259"/>
                    <a:ext cx="487800" cy="2535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75" name="Google Shape;175;p3"/>
                  <p:cNvCxnSpPr>
                    <a:stCxn id="162" idx="2"/>
                  </p:cNvCxnSpPr>
                  <p:nvPr/>
                </p:nvCxnSpPr>
                <p:spPr>
                  <a:xfrm rot="10800000">
                    <a:off x="7907406" y="4219915"/>
                    <a:ext cx="617400" cy="2439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76" name="Google Shape;176;p3"/>
                  <p:cNvCxnSpPr>
                    <a:stCxn id="177" idx="6"/>
                    <a:endCxn id="162" idx="2"/>
                  </p:cNvCxnSpPr>
                  <p:nvPr/>
                </p:nvCxnSpPr>
                <p:spPr>
                  <a:xfrm rot="10800000" flipH="1">
                    <a:off x="6954298" y="4463806"/>
                    <a:ext cx="1570500" cy="882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78" name="Google Shape;178;p3"/>
                  <p:cNvCxnSpPr>
                    <a:stCxn id="177" idx="0"/>
                    <a:endCxn id="158" idx="4"/>
                  </p:cNvCxnSpPr>
                  <p:nvPr/>
                </p:nvCxnSpPr>
                <p:spPr>
                  <a:xfrm rot="10800000" flipH="1">
                    <a:off x="6796879" y="4133746"/>
                    <a:ext cx="66600" cy="2823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79" name="Google Shape;179;p3"/>
                  <p:cNvCxnSpPr>
                    <a:stCxn id="160" idx="2"/>
                    <a:endCxn id="158" idx="6"/>
                  </p:cNvCxnSpPr>
                  <p:nvPr/>
                </p:nvCxnSpPr>
                <p:spPr>
                  <a:xfrm rot="10800000">
                    <a:off x="7037622" y="3974230"/>
                    <a:ext cx="507000" cy="1812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80" name="Google Shape;180;p3"/>
                  <p:cNvCxnSpPr/>
                  <p:nvPr/>
                </p:nvCxnSpPr>
                <p:spPr>
                  <a:xfrm rot="10800000">
                    <a:off x="6934701" y="3397004"/>
                    <a:ext cx="806796" cy="217715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81" name="Google Shape;181;p3"/>
                  <p:cNvCxnSpPr>
                    <a:stCxn id="157" idx="3"/>
                    <a:endCxn id="146" idx="7"/>
                  </p:cNvCxnSpPr>
                  <p:nvPr/>
                </p:nvCxnSpPr>
                <p:spPr>
                  <a:xfrm flipH="1">
                    <a:off x="6124041" y="2380250"/>
                    <a:ext cx="588300" cy="3171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182" name="Google Shape;182;p3"/>
                  <p:cNvCxnSpPr>
                    <a:stCxn id="162" idx="1"/>
                    <a:endCxn id="164" idx="5"/>
                  </p:cNvCxnSpPr>
                  <p:nvPr/>
                </p:nvCxnSpPr>
                <p:spPr>
                  <a:xfrm rot="10800000">
                    <a:off x="8337020" y="3613482"/>
                    <a:ext cx="238800" cy="737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</p:spPr>
              </p:cxnSp>
            </p:grpSp>
          </p:grpSp>
          <p:sp>
            <p:nvSpPr>
              <p:cNvPr id="177" name="Google Shape;177;p3"/>
              <p:cNvSpPr/>
              <p:nvPr/>
            </p:nvSpPr>
            <p:spPr>
              <a:xfrm>
                <a:off x="6879600" y="4566784"/>
                <a:ext cx="314838" cy="271919"/>
              </a:xfrm>
              <a:prstGeom prst="ellipse">
                <a:avLst/>
              </a:prstGeom>
              <a:solidFill>
                <a:srgbClr val="9748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38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cxnSp>
            <p:nvCxnSpPr>
              <p:cNvPr id="183" name="Google Shape;183;p3"/>
              <p:cNvCxnSpPr>
                <a:stCxn id="146" idx="2"/>
                <a:endCxn id="145" idx="6"/>
              </p:cNvCxnSpPr>
              <p:nvPr/>
            </p:nvCxnSpPr>
            <p:spPr>
              <a:xfrm flipH="1">
                <a:off x="5147189" y="2960817"/>
                <a:ext cx="919800" cy="178200"/>
              </a:xfrm>
              <a:prstGeom prst="straightConnector1">
                <a:avLst/>
              </a:prstGeom>
              <a:noFill/>
              <a:ln w="76200" cap="flat" cmpd="sng">
                <a:solidFill>
                  <a:srgbClr val="97B853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84" name="Google Shape;184;p3"/>
              <p:cNvCxnSpPr>
                <a:stCxn id="142" idx="5"/>
                <a:endCxn id="185" idx="0"/>
              </p:cNvCxnSpPr>
              <p:nvPr/>
            </p:nvCxnSpPr>
            <p:spPr>
              <a:xfrm>
                <a:off x="4477742" y="4090696"/>
                <a:ext cx="339900" cy="485100"/>
              </a:xfrm>
              <a:prstGeom prst="straightConnector1">
                <a:avLst/>
              </a:prstGeom>
              <a:noFill/>
              <a:ln w="76200" cap="flat" cmpd="sng">
                <a:solidFill>
                  <a:srgbClr val="7030A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86" name="Google Shape;186;p3"/>
              <p:cNvCxnSpPr>
                <a:stCxn id="142" idx="7"/>
                <a:endCxn id="145" idx="3"/>
              </p:cNvCxnSpPr>
              <p:nvPr/>
            </p:nvCxnSpPr>
            <p:spPr>
              <a:xfrm rot="10800000" flipH="1">
                <a:off x="4477742" y="3251631"/>
                <a:ext cx="372300" cy="6138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87" name="Google Shape;187;p3"/>
              <p:cNvCxnSpPr>
                <a:stCxn id="149" idx="2"/>
                <a:endCxn id="145" idx="5"/>
              </p:cNvCxnSpPr>
              <p:nvPr/>
            </p:nvCxnSpPr>
            <p:spPr>
              <a:xfrm rot="10800000">
                <a:off x="5096248" y="3251604"/>
                <a:ext cx="210600" cy="126600"/>
              </a:xfrm>
              <a:prstGeom prst="straightConnector1">
                <a:avLst/>
              </a:prstGeom>
              <a:noFill/>
              <a:ln w="76200" cap="flat" cmpd="sng">
                <a:solidFill>
                  <a:srgbClr val="97B853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88" name="Google Shape;188;p3"/>
              <p:cNvCxnSpPr>
                <a:stCxn id="146" idx="3"/>
                <a:endCxn id="189" idx="3"/>
              </p:cNvCxnSpPr>
              <p:nvPr/>
            </p:nvCxnSpPr>
            <p:spPr>
              <a:xfrm flipH="1">
                <a:off x="5693503" y="3073449"/>
                <a:ext cx="424500" cy="299400"/>
              </a:xfrm>
              <a:prstGeom prst="straightConnector1">
                <a:avLst/>
              </a:prstGeom>
              <a:noFill/>
              <a:ln w="76200" cap="flat" cmpd="sng">
                <a:solidFill>
                  <a:srgbClr val="97B853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90" name="Google Shape;190;p3"/>
              <p:cNvCxnSpPr>
                <a:stCxn id="144" idx="2"/>
                <a:endCxn id="142" idx="6"/>
              </p:cNvCxnSpPr>
              <p:nvPr/>
            </p:nvCxnSpPr>
            <p:spPr>
              <a:xfrm rot="10800000">
                <a:off x="4528858" y="3977979"/>
                <a:ext cx="825600" cy="4815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91" name="Google Shape;191;p3"/>
              <p:cNvCxnSpPr>
                <a:stCxn id="149" idx="4"/>
                <a:endCxn id="148" idx="0"/>
              </p:cNvCxnSpPr>
              <p:nvPr/>
            </p:nvCxnSpPr>
            <p:spPr>
              <a:xfrm flipH="1">
                <a:off x="5472920" y="3537490"/>
                <a:ext cx="8100" cy="2757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92" name="Google Shape;192;p3"/>
              <p:cNvCxnSpPr>
                <a:stCxn id="145" idx="4"/>
                <a:endCxn id="148" idx="1"/>
              </p:cNvCxnSpPr>
              <p:nvPr/>
            </p:nvCxnSpPr>
            <p:spPr>
              <a:xfrm>
                <a:off x="4973151" y="3298366"/>
                <a:ext cx="376800" cy="5616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93" name="Google Shape;193;p3"/>
              <p:cNvCxnSpPr>
                <a:stCxn id="143" idx="6"/>
                <a:endCxn id="144" idx="3"/>
              </p:cNvCxnSpPr>
              <p:nvPr/>
            </p:nvCxnSpPr>
            <p:spPr>
              <a:xfrm rot="10800000" flipH="1">
                <a:off x="4985526" y="4572007"/>
                <a:ext cx="420000" cy="149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94" name="Google Shape;194;p3"/>
              <p:cNvCxnSpPr>
                <a:stCxn id="143" idx="2"/>
                <a:endCxn id="147" idx="6"/>
              </p:cNvCxnSpPr>
              <p:nvPr/>
            </p:nvCxnSpPr>
            <p:spPr>
              <a:xfrm flipH="1">
                <a:off x="4020982" y="4721407"/>
                <a:ext cx="616200" cy="51600"/>
              </a:xfrm>
              <a:prstGeom prst="straightConnector1">
                <a:avLst/>
              </a:prstGeom>
              <a:noFill/>
              <a:ln w="76200" cap="flat" cmpd="sng">
                <a:solidFill>
                  <a:srgbClr val="7030A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95" name="Google Shape;195;p3"/>
              <p:cNvCxnSpPr>
                <a:stCxn id="148" idx="4"/>
                <a:endCxn id="144" idx="0"/>
              </p:cNvCxnSpPr>
              <p:nvPr/>
            </p:nvCxnSpPr>
            <p:spPr>
              <a:xfrm>
                <a:off x="5473013" y="4131810"/>
                <a:ext cx="55500" cy="1683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96" name="Google Shape;196;p3"/>
              <p:cNvCxnSpPr>
                <a:stCxn id="149" idx="3"/>
                <a:endCxn id="143" idx="7"/>
              </p:cNvCxnSpPr>
              <p:nvPr/>
            </p:nvCxnSpPr>
            <p:spPr>
              <a:xfrm flipH="1">
                <a:off x="4934562" y="3490836"/>
                <a:ext cx="423300" cy="11178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97" name="Google Shape;197;p3"/>
              <p:cNvCxnSpPr>
                <a:stCxn id="147" idx="0"/>
                <a:endCxn id="142" idx="3"/>
              </p:cNvCxnSpPr>
              <p:nvPr/>
            </p:nvCxnSpPr>
            <p:spPr>
              <a:xfrm rot="10800000" flipH="1">
                <a:off x="3846954" y="4090570"/>
                <a:ext cx="384600" cy="523200"/>
              </a:xfrm>
              <a:prstGeom prst="straightConnector1">
                <a:avLst/>
              </a:prstGeom>
              <a:noFill/>
              <a:ln w="76200" cap="flat" cmpd="sng">
                <a:solidFill>
                  <a:srgbClr val="7030A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98" name="Google Shape;198;p3"/>
              <p:cNvCxnSpPr>
                <a:stCxn id="144" idx="6"/>
                <a:endCxn id="177" idx="2"/>
              </p:cNvCxnSpPr>
              <p:nvPr/>
            </p:nvCxnSpPr>
            <p:spPr>
              <a:xfrm>
                <a:off x="5702802" y="4459479"/>
                <a:ext cx="1176900" cy="2433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99" name="Google Shape;199;p3"/>
              <p:cNvCxnSpPr>
                <a:stCxn id="158" idx="7"/>
                <a:endCxn id="159" idx="3"/>
              </p:cNvCxnSpPr>
              <p:nvPr/>
            </p:nvCxnSpPr>
            <p:spPr>
              <a:xfrm rot="10800000" flipH="1">
                <a:off x="7226790" y="3485035"/>
                <a:ext cx="434700" cy="527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00" name="Google Shape;200;p3"/>
              <p:cNvCxnSpPr>
                <a:stCxn id="156" idx="4"/>
                <a:endCxn id="146" idx="7"/>
              </p:cNvCxnSpPr>
              <p:nvPr/>
            </p:nvCxnSpPr>
            <p:spPr>
              <a:xfrm flipH="1">
                <a:off x="6364243" y="2133276"/>
                <a:ext cx="437700" cy="7149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</p:grpSp>
        <p:sp>
          <p:nvSpPr>
            <p:cNvPr id="201" name="Google Shape;201;p3"/>
            <p:cNvSpPr txBox="1"/>
            <p:nvPr/>
          </p:nvSpPr>
          <p:spPr>
            <a:xfrm>
              <a:off x="4816195" y="3781147"/>
              <a:ext cx="2394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</a:t>
              </a:r>
              <a:endParaRPr/>
            </a:p>
          </p:txBody>
        </p:sp>
        <p:sp>
          <p:nvSpPr>
            <p:cNvPr id="202" name="Google Shape;202;p3"/>
            <p:cNvSpPr txBox="1"/>
            <p:nvPr/>
          </p:nvSpPr>
          <p:spPr>
            <a:xfrm>
              <a:off x="1551986" y="3822793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12</a:t>
              </a:r>
              <a:endParaRPr/>
            </a:p>
          </p:txBody>
        </p:sp>
        <p:sp>
          <p:nvSpPr>
            <p:cNvPr id="185" name="Google Shape;185;p3"/>
            <p:cNvSpPr txBox="1"/>
            <p:nvPr/>
          </p:nvSpPr>
          <p:spPr>
            <a:xfrm>
              <a:off x="2537064" y="3763956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13</a:t>
              </a:r>
              <a:endParaRPr/>
            </a:p>
          </p:txBody>
        </p:sp>
        <p:sp>
          <p:nvSpPr>
            <p:cNvPr id="203" name="Google Shape;203;p3"/>
            <p:cNvSpPr txBox="1"/>
            <p:nvPr/>
          </p:nvSpPr>
          <p:spPr>
            <a:xfrm>
              <a:off x="4564887" y="1089222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14</a:t>
              </a:r>
              <a:endParaRPr/>
            </a:p>
          </p:txBody>
        </p:sp>
        <p:sp>
          <p:nvSpPr>
            <p:cNvPr id="204" name="Google Shape;204;p3"/>
            <p:cNvSpPr txBox="1"/>
            <p:nvPr/>
          </p:nvSpPr>
          <p:spPr>
            <a:xfrm>
              <a:off x="2111577" y="3063660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15</a:t>
              </a:r>
              <a:endParaRPr/>
            </a:p>
          </p:txBody>
        </p:sp>
        <p:sp>
          <p:nvSpPr>
            <p:cNvPr id="189" name="Google Shape;189;p3"/>
            <p:cNvSpPr txBox="1"/>
            <p:nvPr/>
          </p:nvSpPr>
          <p:spPr>
            <a:xfrm>
              <a:off x="3250195" y="2485134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16</a:t>
              </a:r>
              <a:endParaRPr/>
            </a:p>
          </p:txBody>
        </p:sp>
        <p:sp>
          <p:nvSpPr>
            <p:cNvPr id="205" name="Google Shape;205;p3"/>
            <p:cNvSpPr txBox="1"/>
            <p:nvPr/>
          </p:nvSpPr>
          <p:spPr>
            <a:xfrm>
              <a:off x="3952232" y="2010554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17</a:t>
              </a:r>
              <a:endParaRPr/>
            </a:p>
          </p:txBody>
        </p:sp>
        <p:sp>
          <p:nvSpPr>
            <p:cNvPr id="206" name="Google Shape;206;p3"/>
            <p:cNvSpPr txBox="1"/>
            <p:nvPr/>
          </p:nvSpPr>
          <p:spPr>
            <a:xfrm>
              <a:off x="2712216" y="2181629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18</a:t>
              </a:r>
              <a:endParaRPr/>
            </a:p>
          </p:txBody>
        </p:sp>
        <p:sp>
          <p:nvSpPr>
            <p:cNvPr id="207" name="Google Shape;207;p3"/>
            <p:cNvSpPr txBox="1"/>
            <p:nvPr/>
          </p:nvSpPr>
          <p:spPr>
            <a:xfrm>
              <a:off x="6209038" y="2718222"/>
              <a:ext cx="2394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9</a:t>
              </a:r>
              <a:endParaRPr/>
            </a:p>
          </p:txBody>
        </p:sp>
        <p:sp>
          <p:nvSpPr>
            <p:cNvPr id="208" name="Google Shape;208;p3"/>
            <p:cNvSpPr txBox="1"/>
            <p:nvPr/>
          </p:nvSpPr>
          <p:spPr>
            <a:xfrm>
              <a:off x="4724351" y="2582159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11</a:t>
              </a:r>
              <a:endParaRPr/>
            </a:p>
          </p:txBody>
        </p:sp>
        <p:sp>
          <p:nvSpPr>
            <p:cNvPr id="209" name="Google Shape;209;p3"/>
            <p:cNvSpPr txBox="1"/>
            <p:nvPr/>
          </p:nvSpPr>
          <p:spPr>
            <a:xfrm>
              <a:off x="3280254" y="3561119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20</a:t>
              </a:r>
              <a:endParaRPr/>
            </a:p>
          </p:txBody>
        </p:sp>
        <p:sp>
          <p:nvSpPr>
            <p:cNvPr id="210" name="Google Shape;210;p3"/>
            <p:cNvSpPr txBox="1"/>
            <p:nvPr/>
          </p:nvSpPr>
          <p:spPr>
            <a:xfrm>
              <a:off x="6695567" y="3673309"/>
              <a:ext cx="2394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3</a:t>
              </a:r>
              <a:endParaRPr/>
            </a:p>
          </p:txBody>
        </p:sp>
        <p:sp>
          <p:nvSpPr>
            <p:cNvPr id="211" name="Google Shape;211;p3"/>
            <p:cNvSpPr txBox="1"/>
            <p:nvPr/>
          </p:nvSpPr>
          <p:spPr>
            <a:xfrm>
              <a:off x="5724505" y="3409633"/>
              <a:ext cx="2394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4</a:t>
              </a:r>
              <a:endParaRPr/>
            </a:p>
          </p:txBody>
        </p:sp>
        <p:sp>
          <p:nvSpPr>
            <p:cNvPr id="212" name="Google Shape;212;p3"/>
            <p:cNvSpPr txBox="1"/>
            <p:nvPr/>
          </p:nvSpPr>
          <p:spPr>
            <a:xfrm>
              <a:off x="4903464" y="3203444"/>
              <a:ext cx="2394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5</a:t>
              </a:r>
              <a:endParaRPr/>
            </a:p>
          </p:txBody>
        </p:sp>
        <p:sp>
          <p:nvSpPr>
            <p:cNvPr id="213" name="Google Shape;213;p3"/>
            <p:cNvSpPr txBox="1"/>
            <p:nvPr/>
          </p:nvSpPr>
          <p:spPr>
            <a:xfrm>
              <a:off x="5545915" y="2426222"/>
              <a:ext cx="2394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6</a:t>
              </a:r>
              <a:endParaRPr/>
            </a:p>
          </p:txBody>
        </p:sp>
        <p:sp>
          <p:nvSpPr>
            <p:cNvPr id="214" name="Google Shape;214;p3"/>
            <p:cNvSpPr txBox="1"/>
            <p:nvPr/>
          </p:nvSpPr>
          <p:spPr>
            <a:xfrm>
              <a:off x="5308586" y="1599680"/>
              <a:ext cx="2394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7</a:t>
              </a:r>
              <a:endParaRPr/>
            </a:p>
          </p:txBody>
        </p:sp>
        <p:sp>
          <p:nvSpPr>
            <p:cNvPr id="215" name="Google Shape;215;p3"/>
            <p:cNvSpPr txBox="1"/>
            <p:nvPr/>
          </p:nvSpPr>
          <p:spPr>
            <a:xfrm>
              <a:off x="5880646" y="2876153"/>
              <a:ext cx="2394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8</a:t>
              </a:r>
              <a:endParaRPr/>
            </a:p>
          </p:txBody>
        </p:sp>
        <p:sp>
          <p:nvSpPr>
            <p:cNvPr id="216" name="Google Shape;216;p3"/>
            <p:cNvSpPr txBox="1"/>
            <p:nvPr/>
          </p:nvSpPr>
          <p:spPr>
            <a:xfrm>
              <a:off x="3257730" y="3096399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19</a:t>
              </a:r>
              <a:endParaRPr/>
            </a:p>
          </p:txBody>
        </p:sp>
        <p:sp>
          <p:nvSpPr>
            <p:cNvPr id="217" name="Google Shape;217;p3"/>
            <p:cNvSpPr txBox="1"/>
            <p:nvPr/>
          </p:nvSpPr>
          <p:spPr>
            <a:xfrm>
              <a:off x="6444683" y="2170070"/>
              <a:ext cx="2394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2</a:t>
              </a:r>
              <a:endParaRPr/>
            </a:p>
          </p:txBody>
        </p:sp>
        <p:sp>
          <p:nvSpPr>
            <p:cNvPr id="170" name="Google Shape;170;p3"/>
            <p:cNvSpPr txBox="1"/>
            <p:nvPr/>
          </p:nvSpPr>
          <p:spPr>
            <a:xfrm>
              <a:off x="4800815" y="1469609"/>
              <a:ext cx="325200" cy="1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10</a:t>
              </a:r>
              <a:endParaRPr/>
            </a:p>
          </p:txBody>
        </p:sp>
      </p:grpSp>
      <p:grpSp>
        <p:nvGrpSpPr>
          <p:cNvPr id="218" name="Google Shape;218;p3"/>
          <p:cNvGrpSpPr/>
          <p:nvPr/>
        </p:nvGrpSpPr>
        <p:grpSpPr>
          <a:xfrm>
            <a:off x="3138216" y="2028543"/>
            <a:ext cx="2898003" cy="1083515"/>
            <a:chOff x="1788785" y="737607"/>
            <a:chExt cx="2416575" cy="903517"/>
          </a:xfrm>
        </p:grpSpPr>
        <p:sp>
          <p:nvSpPr>
            <p:cNvPr id="219" name="Google Shape;219;p3"/>
            <p:cNvSpPr/>
            <p:nvPr/>
          </p:nvSpPr>
          <p:spPr>
            <a:xfrm>
              <a:off x="1788785" y="918516"/>
              <a:ext cx="440088" cy="220646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38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1796447" y="1299867"/>
              <a:ext cx="440088" cy="220646"/>
            </a:xfrm>
            <a:prstGeom prst="rect">
              <a:avLst/>
            </a:prstGeom>
            <a:solidFill>
              <a:srgbClr val="974806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38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221" name="Google Shape;221;p3"/>
            <p:cNvSpPr txBox="1"/>
            <p:nvPr/>
          </p:nvSpPr>
          <p:spPr>
            <a:xfrm>
              <a:off x="2220494" y="737607"/>
              <a:ext cx="1141192" cy="4924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38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social</a:t>
              </a:r>
              <a:endParaRPr dirty="0"/>
            </a:p>
          </p:txBody>
        </p:sp>
        <p:sp>
          <p:nvSpPr>
            <p:cNvPr id="222" name="Google Shape;222;p3"/>
            <p:cNvSpPr txBox="1"/>
            <p:nvPr/>
          </p:nvSpPr>
          <p:spPr>
            <a:xfrm>
              <a:off x="2236208" y="1148628"/>
              <a:ext cx="1969152" cy="4924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38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ecological</a:t>
              </a:r>
              <a:endParaRPr dirty="0"/>
            </a:p>
          </p:txBody>
        </p:sp>
      </p:grpSp>
      <p:sp>
        <p:nvSpPr>
          <p:cNvPr id="223" name="Google Shape;223;p3"/>
          <p:cNvSpPr txBox="1"/>
          <p:nvPr/>
        </p:nvSpPr>
        <p:spPr>
          <a:xfrm>
            <a:off x="836023" y="8153605"/>
            <a:ext cx="13925006" cy="50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 smtClean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Figure adapted from: </a:t>
            </a:r>
            <a:r>
              <a:rPr lang="en-US" sz="2700" dirty="0" err="1" smtClean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Holme</a:t>
            </a:r>
            <a:r>
              <a:rPr lang="en-US" sz="2700" dirty="0" smtClean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</a:t>
            </a:r>
            <a:r>
              <a:rPr lang="en-US" sz="27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&amp; Rocha 2022 https://doi.org/10.48550/arXiv.2105.12537</a:t>
            </a:r>
            <a:endParaRPr dirty="0"/>
          </a:p>
        </p:txBody>
      </p:sp>
      <p:sp>
        <p:nvSpPr>
          <p:cNvPr id="224" name="Google Shape;224;p3"/>
          <p:cNvSpPr txBox="1"/>
          <p:nvPr/>
        </p:nvSpPr>
        <p:spPr>
          <a:xfrm>
            <a:off x="3138216" y="548061"/>
            <a:ext cx="11027675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97B853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Motif: </a:t>
            </a:r>
            <a:r>
              <a:rPr lang="en-US" sz="3200" dirty="0">
                <a:solidFill>
                  <a:srgbClr val="97B853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least likely to occur in random </a:t>
            </a:r>
            <a:r>
              <a:rPr lang="en-US" sz="3200" dirty="0" smtClean="0">
                <a:solidFill>
                  <a:srgbClr val="97B853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network (green arrows)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7030A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Common network in null model (purple arrows)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97B85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4"/>
          <p:cNvGrpSpPr/>
          <p:nvPr/>
        </p:nvGrpSpPr>
        <p:grpSpPr>
          <a:xfrm>
            <a:off x="2568934" y="1178941"/>
            <a:ext cx="10142304" cy="6380249"/>
            <a:chOff x="1551986" y="1028839"/>
            <a:chExt cx="5443255" cy="3091741"/>
          </a:xfrm>
        </p:grpSpPr>
        <p:grpSp>
          <p:nvGrpSpPr>
            <p:cNvPr id="231" name="Google Shape;231;p4"/>
            <p:cNvGrpSpPr/>
            <p:nvPr/>
          </p:nvGrpSpPr>
          <p:grpSpPr>
            <a:xfrm>
              <a:off x="1554733" y="1028839"/>
              <a:ext cx="5440508" cy="3091741"/>
              <a:chOff x="3672782" y="1840602"/>
              <a:chExt cx="5440508" cy="3091741"/>
            </a:xfrm>
          </p:grpSpPr>
          <p:grpSp>
            <p:nvGrpSpPr>
              <p:cNvPr id="232" name="Google Shape;232;p4"/>
              <p:cNvGrpSpPr/>
              <p:nvPr/>
            </p:nvGrpSpPr>
            <p:grpSpPr>
              <a:xfrm>
                <a:off x="3672782" y="2801530"/>
                <a:ext cx="2742551" cy="2130813"/>
                <a:chOff x="2873848" y="2617652"/>
                <a:chExt cx="2742551" cy="2130813"/>
              </a:xfrm>
            </p:grpSpPr>
            <p:sp>
              <p:nvSpPr>
                <p:cNvPr id="233" name="Google Shape;233;p4"/>
                <p:cNvSpPr/>
                <p:nvPr/>
              </p:nvSpPr>
              <p:spPr>
                <a:xfrm>
                  <a:off x="3381478" y="3634899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234" name="Google Shape;234;p4"/>
                <p:cNvSpPr/>
                <p:nvPr/>
              </p:nvSpPr>
              <p:spPr>
                <a:xfrm>
                  <a:off x="3838248" y="4378242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235" name="Google Shape;235;p4"/>
                <p:cNvSpPr/>
                <p:nvPr/>
              </p:nvSpPr>
              <p:spPr>
                <a:xfrm>
                  <a:off x="4555524" y="4116314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236" name="Google Shape;236;p4"/>
                <p:cNvSpPr/>
                <p:nvPr/>
              </p:nvSpPr>
              <p:spPr>
                <a:xfrm>
                  <a:off x="4000045" y="2795915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237" name="Google Shape;237;p4"/>
                <p:cNvSpPr/>
                <p:nvPr/>
              </p:nvSpPr>
              <p:spPr>
                <a:xfrm>
                  <a:off x="5268055" y="2617652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238" name="Google Shape;238;p4"/>
                <p:cNvSpPr/>
                <p:nvPr/>
              </p:nvSpPr>
              <p:spPr>
                <a:xfrm>
                  <a:off x="2873848" y="4429892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239" name="Google Shape;239;p4"/>
                <p:cNvSpPr/>
                <p:nvPr/>
              </p:nvSpPr>
              <p:spPr>
                <a:xfrm>
                  <a:off x="4499907" y="3629359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  <p:sp>
              <p:nvSpPr>
                <p:cNvPr id="240" name="Google Shape;240;p4"/>
                <p:cNvSpPr/>
                <p:nvPr/>
              </p:nvSpPr>
              <p:spPr>
                <a:xfrm>
                  <a:off x="4507914" y="3035039"/>
                  <a:ext cx="348344" cy="318573"/>
                </a:xfrm>
                <a:prstGeom prst="ellipse">
                  <a:avLst/>
                </a:prstGeom>
                <a:solidFill>
                  <a:srgbClr val="366092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3238">
                    <a:solidFill>
                      <a:schemeClr val="lt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</p:grpSp>
          <p:cxnSp>
            <p:nvCxnSpPr>
              <p:cNvPr id="241" name="Google Shape;241;p4"/>
              <p:cNvCxnSpPr>
                <a:stCxn id="242" idx="1"/>
                <a:endCxn id="237" idx="5"/>
              </p:cNvCxnSpPr>
              <p:nvPr/>
            </p:nvCxnSpPr>
            <p:spPr>
              <a:xfrm rot="10800000">
                <a:off x="6364293" y="3073466"/>
                <a:ext cx="532200" cy="3231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grpSp>
            <p:nvGrpSpPr>
              <p:cNvPr id="243" name="Google Shape;243;p4"/>
              <p:cNvGrpSpPr/>
              <p:nvPr/>
            </p:nvGrpSpPr>
            <p:grpSpPr>
              <a:xfrm>
                <a:off x="6364181" y="1840602"/>
                <a:ext cx="2749109" cy="2933237"/>
                <a:chOff x="6282920" y="1769507"/>
                <a:chExt cx="2749109" cy="2933237"/>
              </a:xfrm>
            </p:grpSpPr>
            <p:cxnSp>
              <p:nvCxnSpPr>
                <p:cNvPr id="244" name="Google Shape;244;p4"/>
                <p:cNvCxnSpPr>
                  <a:stCxn id="245" idx="3"/>
                  <a:endCxn id="237" idx="7"/>
                </p:cNvCxnSpPr>
                <p:nvPr/>
              </p:nvCxnSpPr>
              <p:spPr>
                <a:xfrm flipH="1">
                  <a:off x="6283105" y="2498667"/>
                  <a:ext cx="1042200" cy="27840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triangle" w="med" len="med"/>
                </a:ln>
              </p:spPr>
            </p:cxnSp>
            <p:grpSp>
              <p:nvGrpSpPr>
                <p:cNvPr id="246" name="Google Shape;246;p4"/>
                <p:cNvGrpSpPr/>
                <p:nvPr/>
              </p:nvGrpSpPr>
              <p:grpSpPr>
                <a:xfrm>
                  <a:off x="6282920" y="1769507"/>
                  <a:ext cx="2749109" cy="2933237"/>
                  <a:chOff x="6124041" y="1689864"/>
                  <a:chExt cx="2749109" cy="2933237"/>
                </a:xfrm>
              </p:grpSpPr>
              <p:sp>
                <p:nvSpPr>
                  <p:cNvPr id="247" name="Google Shape;247;p4"/>
                  <p:cNvSpPr/>
                  <p:nvPr/>
                </p:nvSpPr>
                <p:spPr>
                  <a:xfrm>
                    <a:off x="6387631" y="1689864"/>
                    <a:ext cx="348344" cy="292674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839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48" name="Google Shape;248;p4"/>
                  <p:cNvSpPr/>
                  <p:nvPr/>
                </p:nvSpPr>
                <p:spPr>
                  <a:xfrm>
                    <a:off x="6661327" y="2108331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45" name="Google Shape;245;p4"/>
                  <p:cNvSpPr/>
                  <p:nvPr/>
                </p:nvSpPr>
                <p:spPr>
                  <a:xfrm>
                    <a:off x="7115412" y="2147105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49" name="Google Shape;249;p4"/>
                  <p:cNvSpPr/>
                  <p:nvPr/>
                </p:nvSpPr>
                <p:spPr>
                  <a:xfrm>
                    <a:off x="6689320" y="3815043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42" name="Google Shape;242;p4"/>
                  <p:cNvSpPr/>
                  <p:nvPr/>
                </p:nvSpPr>
                <p:spPr>
                  <a:xfrm>
                    <a:off x="6605339" y="3199174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50" name="Google Shape;250;p4"/>
                  <p:cNvSpPr/>
                  <p:nvPr/>
                </p:nvSpPr>
                <p:spPr>
                  <a:xfrm>
                    <a:off x="7370450" y="3062405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51" name="Google Shape;251;p4"/>
                  <p:cNvSpPr/>
                  <p:nvPr/>
                </p:nvSpPr>
                <p:spPr>
                  <a:xfrm>
                    <a:off x="7544622" y="3996143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52" name="Google Shape;252;p4"/>
                  <p:cNvSpPr/>
                  <p:nvPr/>
                </p:nvSpPr>
                <p:spPr>
                  <a:xfrm>
                    <a:off x="7709465" y="3529521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53" name="Google Shape;253;p4"/>
                  <p:cNvSpPr/>
                  <p:nvPr/>
                </p:nvSpPr>
                <p:spPr>
                  <a:xfrm>
                    <a:off x="8524806" y="4304528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54" name="Google Shape;254;p4"/>
                  <p:cNvSpPr/>
                  <p:nvPr/>
                </p:nvSpPr>
                <p:spPr>
                  <a:xfrm>
                    <a:off x="8213786" y="2749428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255" name="Google Shape;255;p4"/>
                  <p:cNvSpPr/>
                  <p:nvPr/>
                </p:nvSpPr>
                <p:spPr>
                  <a:xfrm>
                    <a:off x="8039614" y="3341699"/>
                    <a:ext cx="348344" cy="318573"/>
                  </a:xfrm>
                  <a:prstGeom prst="ellipse">
                    <a:avLst/>
                  </a:prstGeom>
                  <a:solidFill>
                    <a:srgbClr val="974806"/>
                  </a:solidFill>
                  <a:ln w="25400" cap="flat" cmpd="sng">
                    <a:solidFill>
                      <a:srgbClr val="395E89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3238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cxnSp>
                <p:nvCxnSpPr>
                  <p:cNvPr id="256" name="Google Shape;256;p4"/>
                  <p:cNvCxnSpPr>
                    <a:endCxn id="248" idx="1"/>
                  </p:cNvCxnSpPr>
                  <p:nvPr/>
                </p:nvCxnSpPr>
                <p:spPr>
                  <a:xfrm>
                    <a:off x="6618741" y="1987285"/>
                    <a:ext cx="93600" cy="167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57" name="Google Shape;257;p4"/>
                  <p:cNvCxnSpPr>
                    <a:stCxn id="245" idx="5"/>
                    <a:endCxn id="254" idx="2"/>
                  </p:cNvCxnSpPr>
                  <p:nvPr/>
                </p:nvCxnSpPr>
                <p:spPr>
                  <a:xfrm>
                    <a:off x="7412742" y="2419024"/>
                    <a:ext cx="801000" cy="489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58" name="Google Shape;258;p4"/>
                  <p:cNvCxnSpPr>
                    <a:stCxn id="250" idx="0"/>
                    <a:endCxn id="245" idx="5"/>
                  </p:cNvCxnSpPr>
                  <p:nvPr/>
                </p:nvCxnSpPr>
                <p:spPr>
                  <a:xfrm rot="10800000">
                    <a:off x="7412622" y="2418905"/>
                    <a:ext cx="132000" cy="6435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59" name="Google Shape;259;p4"/>
                  <p:cNvCxnSpPr>
                    <a:stCxn id="248" idx="5"/>
                    <a:endCxn id="250" idx="1"/>
                  </p:cNvCxnSpPr>
                  <p:nvPr/>
                </p:nvCxnSpPr>
                <p:spPr>
                  <a:xfrm>
                    <a:off x="6958657" y="2380250"/>
                    <a:ext cx="462900" cy="728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60" name="Google Shape;260;p4"/>
                  <p:cNvCxnSpPr>
                    <a:stCxn id="245" idx="2"/>
                    <a:endCxn id="261" idx="3"/>
                  </p:cNvCxnSpPr>
                  <p:nvPr/>
                </p:nvCxnSpPr>
                <p:spPr>
                  <a:xfrm rot="10800000">
                    <a:off x="7003812" y="2261392"/>
                    <a:ext cx="111600" cy="450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62" name="Google Shape;262;p4"/>
                  <p:cNvCxnSpPr>
                    <a:endCxn id="250" idx="6"/>
                  </p:cNvCxnSpPr>
                  <p:nvPr/>
                </p:nvCxnSpPr>
                <p:spPr>
                  <a:xfrm flipH="1">
                    <a:off x="7718794" y="2945992"/>
                    <a:ext cx="495000" cy="275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63" name="Google Shape;263;p4"/>
                  <p:cNvCxnSpPr>
                    <a:stCxn id="254" idx="4"/>
                    <a:endCxn id="253" idx="0"/>
                  </p:cNvCxnSpPr>
                  <p:nvPr/>
                </p:nvCxnSpPr>
                <p:spPr>
                  <a:xfrm>
                    <a:off x="8387958" y="3068001"/>
                    <a:ext cx="311100" cy="1236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64" name="Google Shape;264;p4"/>
                  <p:cNvCxnSpPr>
                    <a:stCxn id="252" idx="5"/>
                    <a:endCxn id="253" idx="1"/>
                  </p:cNvCxnSpPr>
                  <p:nvPr/>
                </p:nvCxnSpPr>
                <p:spPr>
                  <a:xfrm>
                    <a:off x="8006795" y="3801440"/>
                    <a:ext cx="569100" cy="5496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65" name="Google Shape;265;p4"/>
                  <p:cNvCxnSpPr>
                    <a:stCxn id="245" idx="1"/>
                  </p:cNvCxnSpPr>
                  <p:nvPr/>
                </p:nvCxnSpPr>
                <p:spPr>
                  <a:xfrm rot="10800000">
                    <a:off x="6678626" y="1940259"/>
                    <a:ext cx="487800" cy="2535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66" name="Google Shape;266;p4"/>
                  <p:cNvCxnSpPr>
                    <a:stCxn id="253" idx="2"/>
                  </p:cNvCxnSpPr>
                  <p:nvPr/>
                </p:nvCxnSpPr>
                <p:spPr>
                  <a:xfrm rot="10800000">
                    <a:off x="7907406" y="4219915"/>
                    <a:ext cx="617400" cy="243900"/>
                  </a:xfrm>
                  <a:prstGeom prst="straightConnector1">
                    <a:avLst/>
                  </a:prstGeom>
                  <a:noFill/>
                  <a:ln w="762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67" name="Google Shape;267;p4"/>
                  <p:cNvCxnSpPr>
                    <a:stCxn id="268" idx="6"/>
                    <a:endCxn id="253" idx="2"/>
                  </p:cNvCxnSpPr>
                  <p:nvPr/>
                </p:nvCxnSpPr>
                <p:spPr>
                  <a:xfrm rot="10800000" flipH="1">
                    <a:off x="6954298" y="4463806"/>
                    <a:ext cx="1570500" cy="882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69" name="Google Shape;269;p4"/>
                  <p:cNvCxnSpPr>
                    <a:stCxn id="268" idx="0"/>
                    <a:endCxn id="249" idx="4"/>
                  </p:cNvCxnSpPr>
                  <p:nvPr/>
                </p:nvCxnSpPr>
                <p:spPr>
                  <a:xfrm rot="10800000" flipH="1">
                    <a:off x="6796879" y="4133746"/>
                    <a:ext cx="66600" cy="2823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70" name="Google Shape;270;p4"/>
                  <p:cNvCxnSpPr>
                    <a:stCxn id="251" idx="2"/>
                    <a:endCxn id="249" idx="6"/>
                  </p:cNvCxnSpPr>
                  <p:nvPr/>
                </p:nvCxnSpPr>
                <p:spPr>
                  <a:xfrm rot="10800000">
                    <a:off x="7037622" y="3974230"/>
                    <a:ext cx="507000" cy="181200"/>
                  </a:xfrm>
                  <a:prstGeom prst="straightConnector1">
                    <a:avLst/>
                  </a:prstGeom>
                  <a:noFill/>
                  <a:ln w="762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71" name="Google Shape;271;p4"/>
                  <p:cNvCxnSpPr/>
                  <p:nvPr/>
                </p:nvCxnSpPr>
                <p:spPr>
                  <a:xfrm rot="10800000">
                    <a:off x="6934701" y="3397004"/>
                    <a:ext cx="806796" cy="217715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72" name="Google Shape;272;p4"/>
                  <p:cNvCxnSpPr>
                    <a:stCxn id="248" idx="3"/>
                    <a:endCxn id="237" idx="7"/>
                  </p:cNvCxnSpPr>
                  <p:nvPr/>
                </p:nvCxnSpPr>
                <p:spPr>
                  <a:xfrm flipH="1">
                    <a:off x="6124041" y="2380250"/>
                    <a:ext cx="588300" cy="3171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triangle" w="med" len="med"/>
                  </a:ln>
                </p:spPr>
              </p:cxnSp>
              <p:cxnSp>
                <p:nvCxnSpPr>
                  <p:cNvPr id="273" name="Google Shape;273;p4"/>
                  <p:cNvCxnSpPr>
                    <a:stCxn id="253" idx="1"/>
                    <a:endCxn id="255" idx="5"/>
                  </p:cNvCxnSpPr>
                  <p:nvPr/>
                </p:nvCxnSpPr>
                <p:spPr>
                  <a:xfrm rot="10800000">
                    <a:off x="8337020" y="3613482"/>
                    <a:ext cx="238800" cy="7377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</p:spPr>
              </p:cxnSp>
            </p:grpSp>
          </p:grpSp>
          <p:sp>
            <p:nvSpPr>
              <p:cNvPr id="268" name="Google Shape;268;p4"/>
              <p:cNvSpPr/>
              <p:nvPr/>
            </p:nvSpPr>
            <p:spPr>
              <a:xfrm>
                <a:off x="6879600" y="4566784"/>
                <a:ext cx="314838" cy="271919"/>
              </a:xfrm>
              <a:prstGeom prst="ellipse">
                <a:avLst/>
              </a:prstGeom>
              <a:solidFill>
                <a:srgbClr val="97480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3238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cxnSp>
            <p:nvCxnSpPr>
              <p:cNvPr id="274" name="Google Shape;274;p4"/>
              <p:cNvCxnSpPr>
                <a:stCxn id="237" idx="2"/>
                <a:endCxn id="236" idx="6"/>
              </p:cNvCxnSpPr>
              <p:nvPr/>
            </p:nvCxnSpPr>
            <p:spPr>
              <a:xfrm flipH="1">
                <a:off x="5147189" y="2960817"/>
                <a:ext cx="919800" cy="1782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75" name="Google Shape;275;p4"/>
              <p:cNvCxnSpPr>
                <a:stCxn id="233" idx="5"/>
                <a:endCxn id="276" idx="0"/>
              </p:cNvCxnSpPr>
              <p:nvPr/>
            </p:nvCxnSpPr>
            <p:spPr>
              <a:xfrm>
                <a:off x="4477742" y="4090696"/>
                <a:ext cx="339900" cy="4851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77" name="Google Shape;277;p4"/>
              <p:cNvCxnSpPr>
                <a:stCxn id="233" idx="7"/>
                <a:endCxn id="236" idx="3"/>
              </p:cNvCxnSpPr>
              <p:nvPr/>
            </p:nvCxnSpPr>
            <p:spPr>
              <a:xfrm rot="10800000" flipH="1">
                <a:off x="4477742" y="3251631"/>
                <a:ext cx="372300" cy="6138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78" name="Google Shape;278;p4"/>
              <p:cNvCxnSpPr>
                <a:stCxn id="240" idx="2"/>
                <a:endCxn id="236" idx="5"/>
              </p:cNvCxnSpPr>
              <p:nvPr/>
            </p:nvCxnSpPr>
            <p:spPr>
              <a:xfrm rot="10800000">
                <a:off x="5096248" y="3251604"/>
                <a:ext cx="210600" cy="1266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79" name="Google Shape;279;p4"/>
              <p:cNvCxnSpPr>
                <a:stCxn id="237" idx="3"/>
                <a:endCxn id="280" idx="3"/>
              </p:cNvCxnSpPr>
              <p:nvPr/>
            </p:nvCxnSpPr>
            <p:spPr>
              <a:xfrm flipH="1">
                <a:off x="5693203" y="3073449"/>
                <a:ext cx="424800" cy="3543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281" name="Google Shape;281;p4"/>
              <p:cNvCxnSpPr>
                <a:stCxn id="235" idx="2"/>
                <a:endCxn id="233" idx="6"/>
              </p:cNvCxnSpPr>
              <p:nvPr/>
            </p:nvCxnSpPr>
            <p:spPr>
              <a:xfrm rot="10800000">
                <a:off x="4528858" y="3977979"/>
                <a:ext cx="825600" cy="4815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82" name="Google Shape;282;p4"/>
              <p:cNvCxnSpPr>
                <a:stCxn id="240" idx="4"/>
                <a:endCxn id="239" idx="0"/>
              </p:cNvCxnSpPr>
              <p:nvPr/>
            </p:nvCxnSpPr>
            <p:spPr>
              <a:xfrm flipH="1">
                <a:off x="5472920" y="3537490"/>
                <a:ext cx="8100" cy="2757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83" name="Google Shape;283;p4"/>
              <p:cNvCxnSpPr>
                <a:stCxn id="236" idx="4"/>
                <a:endCxn id="239" idx="1"/>
              </p:cNvCxnSpPr>
              <p:nvPr/>
            </p:nvCxnSpPr>
            <p:spPr>
              <a:xfrm>
                <a:off x="4973151" y="3298366"/>
                <a:ext cx="376800" cy="5616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84" name="Google Shape;284;p4"/>
              <p:cNvCxnSpPr>
                <a:stCxn id="234" idx="6"/>
                <a:endCxn id="235" idx="3"/>
              </p:cNvCxnSpPr>
              <p:nvPr/>
            </p:nvCxnSpPr>
            <p:spPr>
              <a:xfrm rot="10800000" flipH="1">
                <a:off x="4985526" y="4572007"/>
                <a:ext cx="420000" cy="149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85" name="Google Shape;285;p4"/>
              <p:cNvCxnSpPr>
                <a:stCxn id="234" idx="2"/>
                <a:endCxn id="238" idx="6"/>
              </p:cNvCxnSpPr>
              <p:nvPr/>
            </p:nvCxnSpPr>
            <p:spPr>
              <a:xfrm flipH="1">
                <a:off x="4020982" y="4721407"/>
                <a:ext cx="616200" cy="516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86" name="Google Shape;286;p4"/>
              <p:cNvCxnSpPr>
                <a:stCxn id="239" idx="4"/>
                <a:endCxn id="235" idx="0"/>
              </p:cNvCxnSpPr>
              <p:nvPr/>
            </p:nvCxnSpPr>
            <p:spPr>
              <a:xfrm>
                <a:off x="5473013" y="4131810"/>
                <a:ext cx="55500" cy="1683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87" name="Google Shape;287;p4"/>
              <p:cNvCxnSpPr>
                <a:stCxn id="240" idx="3"/>
                <a:endCxn id="234" idx="7"/>
              </p:cNvCxnSpPr>
              <p:nvPr/>
            </p:nvCxnSpPr>
            <p:spPr>
              <a:xfrm flipH="1">
                <a:off x="4934562" y="3490836"/>
                <a:ext cx="423300" cy="11178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88" name="Google Shape;288;p4"/>
              <p:cNvCxnSpPr>
                <a:stCxn id="238" idx="0"/>
                <a:endCxn id="233" idx="3"/>
              </p:cNvCxnSpPr>
              <p:nvPr/>
            </p:nvCxnSpPr>
            <p:spPr>
              <a:xfrm rot="10800000" flipH="1">
                <a:off x="3846954" y="4090570"/>
                <a:ext cx="384600" cy="5232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89" name="Google Shape;289;p4"/>
              <p:cNvCxnSpPr>
                <a:stCxn id="235" idx="6"/>
                <a:endCxn id="268" idx="2"/>
              </p:cNvCxnSpPr>
              <p:nvPr/>
            </p:nvCxnSpPr>
            <p:spPr>
              <a:xfrm>
                <a:off x="5702802" y="4459479"/>
                <a:ext cx="1176900" cy="2433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4A7DBA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90" name="Google Shape;290;p4"/>
              <p:cNvCxnSpPr>
                <a:stCxn id="249" idx="7"/>
                <a:endCxn id="250" idx="3"/>
              </p:cNvCxnSpPr>
              <p:nvPr/>
            </p:nvCxnSpPr>
            <p:spPr>
              <a:xfrm rot="10800000" flipH="1">
                <a:off x="7226790" y="3485035"/>
                <a:ext cx="434700" cy="527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291" name="Google Shape;291;p4"/>
              <p:cNvCxnSpPr>
                <a:stCxn id="247" idx="4"/>
                <a:endCxn id="237" idx="7"/>
              </p:cNvCxnSpPr>
              <p:nvPr/>
            </p:nvCxnSpPr>
            <p:spPr>
              <a:xfrm flipH="1">
                <a:off x="6364243" y="2133276"/>
                <a:ext cx="437700" cy="7149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</p:grpSp>
        <p:sp>
          <p:nvSpPr>
            <p:cNvPr id="292" name="Google Shape;292;p4"/>
            <p:cNvSpPr txBox="1"/>
            <p:nvPr/>
          </p:nvSpPr>
          <p:spPr>
            <a:xfrm>
              <a:off x="4816195" y="3781147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</a:t>
              </a:r>
              <a:endParaRPr/>
            </a:p>
          </p:txBody>
        </p:sp>
        <p:sp>
          <p:nvSpPr>
            <p:cNvPr id="293" name="Google Shape;293;p4"/>
            <p:cNvSpPr txBox="1"/>
            <p:nvPr/>
          </p:nvSpPr>
          <p:spPr>
            <a:xfrm>
              <a:off x="1551986" y="3822793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12</a:t>
              </a:r>
              <a:endParaRPr/>
            </a:p>
          </p:txBody>
        </p:sp>
        <p:sp>
          <p:nvSpPr>
            <p:cNvPr id="276" name="Google Shape;276;p4"/>
            <p:cNvSpPr txBox="1"/>
            <p:nvPr/>
          </p:nvSpPr>
          <p:spPr>
            <a:xfrm>
              <a:off x="2537064" y="3763956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13</a:t>
              </a:r>
              <a:endParaRPr/>
            </a:p>
          </p:txBody>
        </p:sp>
        <p:sp>
          <p:nvSpPr>
            <p:cNvPr id="294" name="Google Shape;294;p4"/>
            <p:cNvSpPr txBox="1"/>
            <p:nvPr/>
          </p:nvSpPr>
          <p:spPr>
            <a:xfrm>
              <a:off x="4564887" y="1089222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14</a:t>
              </a:r>
              <a:endParaRPr/>
            </a:p>
          </p:txBody>
        </p:sp>
        <p:sp>
          <p:nvSpPr>
            <p:cNvPr id="295" name="Google Shape;295;p4"/>
            <p:cNvSpPr txBox="1"/>
            <p:nvPr/>
          </p:nvSpPr>
          <p:spPr>
            <a:xfrm>
              <a:off x="2111577" y="3063660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15</a:t>
              </a:r>
              <a:endParaRPr/>
            </a:p>
          </p:txBody>
        </p:sp>
        <p:sp>
          <p:nvSpPr>
            <p:cNvPr id="280" name="Google Shape;280;p4"/>
            <p:cNvSpPr txBox="1"/>
            <p:nvPr/>
          </p:nvSpPr>
          <p:spPr>
            <a:xfrm>
              <a:off x="3250195" y="2485134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16</a:t>
              </a:r>
              <a:endParaRPr/>
            </a:p>
          </p:txBody>
        </p:sp>
        <p:sp>
          <p:nvSpPr>
            <p:cNvPr id="296" name="Google Shape;296;p4"/>
            <p:cNvSpPr txBox="1"/>
            <p:nvPr/>
          </p:nvSpPr>
          <p:spPr>
            <a:xfrm>
              <a:off x="3952232" y="2010554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17</a:t>
              </a:r>
              <a:endParaRPr/>
            </a:p>
          </p:txBody>
        </p:sp>
        <p:sp>
          <p:nvSpPr>
            <p:cNvPr id="297" name="Google Shape;297;p4"/>
            <p:cNvSpPr txBox="1"/>
            <p:nvPr/>
          </p:nvSpPr>
          <p:spPr>
            <a:xfrm>
              <a:off x="2712216" y="218162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18</a:t>
              </a:r>
              <a:endParaRPr/>
            </a:p>
          </p:txBody>
        </p:sp>
        <p:sp>
          <p:nvSpPr>
            <p:cNvPr id="298" name="Google Shape;298;p4"/>
            <p:cNvSpPr txBox="1"/>
            <p:nvPr/>
          </p:nvSpPr>
          <p:spPr>
            <a:xfrm>
              <a:off x="6209038" y="2718222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9</a:t>
              </a:r>
              <a:endParaRPr/>
            </a:p>
          </p:txBody>
        </p:sp>
        <p:sp>
          <p:nvSpPr>
            <p:cNvPr id="299" name="Google Shape;299;p4"/>
            <p:cNvSpPr txBox="1"/>
            <p:nvPr/>
          </p:nvSpPr>
          <p:spPr>
            <a:xfrm>
              <a:off x="4724351" y="258215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11</a:t>
              </a:r>
              <a:endParaRPr/>
            </a:p>
          </p:txBody>
        </p:sp>
        <p:sp>
          <p:nvSpPr>
            <p:cNvPr id="300" name="Google Shape;300;p4"/>
            <p:cNvSpPr txBox="1"/>
            <p:nvPr/>
          </p:nvSpPr>
          <p:spPr>
            <a:xfrm>
              <a:off x="3280254" y="356111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20</a:t>
              </a:r>
              <a:endParaRPr/>
            </a:p>
          </p:txBody>
        </p:sp>
        <p:sp>
          <p:nvSpPr>
            <p:cNvPr id="301" name="Google Shape;301;p4"/>
            <p:cNvSpPr txBox="1"/>
            <p:nvPr/>
          </p:nvSpPr>
          <p:spPr>
            <a:xfrm>
              <a:off x="6695567" y="3673309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3</a:t>
              </a:r>
              <a:endParaRPr/>
            </a:p>
          </p:txBody>
        </p:sp>
        <p:sp>
          <p:nvSpPr>
            <p:cNvPr id="302" name="Google Shape;302;p4"/>
            <p:cNvSpPr txBox="1"/>
            <p:nvPr/>
          </p:nvSpPr>
          <p:spPr>
            <a:xfrm>
              <a:off x="5724505" y="3409633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4</a:t>
              </a:r>
              <a:endParaRPr/>
            </a:p>
          </p:txBody>
        </p:sp>
        <p:sp>
          <p:nvSpPr>
            <p:cNvPr id="303" name="Google Shape;303;p4"/>
            <p:cNvSpPr txBox="1"/>
            <p:nvPr/>
          </p:nvSpPr>
          <p:spPr>
            <a:xfrm>
              <a:off x="4903464" y="3203444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5</a:t>
              </a:r>
              <a:endParaRPr/>
            </a:p>
          </p:txBody>
        </p:sp>
        <p:sp>
          <p:nvSpPr>
            <p:cNvPr id="304" name="Google Shape;304;p4"/>
            <p:cNvSpPr txBox="1"/>
            <p:nvPr/>
          </p:nvSpPr>
          <p:spPr>
            <a:xfrm>
              <a:off x="5545915" y="2426222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6</a:t>
              </a:r>
              <a:endParaRPr/>
            </a:p>
          </p:txBody>
        </p:sp>
        <p:sp>
          <p:nvSpPr>
            <p:cNvPr id="305" name="Google Shape;305;p4"/>
            <p:cNvSpPr txBox="1"/>
            <p:nvPr/>
          </p:nvSpPr>
          <p:spPr>
            <a:xfrm>
              <a:off x="5308586" y="1599680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7</a:t>
              </a:r>
              <a:endParaRPr/>
            </a:p>
          </p:txBody>
        </p:sp>
        <p:sp>
          <p:nvSpPr>
            <p:cNvPr id="306" name="Google Shape;306;p4"/>
            <p:cNvSpPr txBox="1"/>
            <p:nvPr/>
          </p:nvSpPr>
          <p:spPr>
            <a:xfrm>
              <a:off x="5880646" y="2876153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8</a:t>
              </a:r>
              <a:endParaRPr/>
            </a:p>
          </p:txBody>
        </p:sp>
        <p:sp>
          <p:nvSpPr>
            <p:cNvPr id="307" name="Google Shape;307;p4"/>
            <p:cNvSpPr txBox="1"/>
            <p:nvPr/>
          </p:nvSpPr>
          <p:spPr>
            <a:xfrm>
              <a:off x="3257730" y="309639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19</a:t>
              </a:r>
              <a:endParaRPr/>
            </a:p>
          </p:txBody>
        </p:sp>
        <p:sp>
          <p:nvSpPr>
            <p:cNvPr id="308" name="Google Shape;308;p4"/>
            <p:cNvSpPr txBox="1"/>
            <p:nvPr/>
          </p:nvSpPr>
          <p:spPr>
            <a:xfrm>
              <a:off x="6444683" y="2170070"/>
              <a:ext cx="239538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2</a:t>
              </a:r>
              <a:endParaRPr/>
            </a:p>
          </p:txBody>
        </p:sp>
        <p:sp>
          <p:nvSpPr>
            <p:cNvPr id="261" name="Google Shape;261;p4"/>
            <p:cNvSpPr txBox="1"/>
            <p:nvPr/>
          </p:nvSpPr>
          <p:spPr>
            <a:xfrm>
              <a:off x="4800815" y="1469609"/>
              <a:ext cx="325087" cy="2616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39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10</a:t>
              </a:r>
              <a:endParaRPr/>
            </a:p>
          </p:txBody>
        </p:sp>
      </p:grpSp>
      <p:grpSp>
        <p:nvGrpSpPr>
          <p:cNvPr id="309" name="Google Shape;309;p4"/>
          <p:cNvGrpSpPr/>
          <p:nvPr/>
        </p:nvGrpSpPr>
        <p:grpSpPr>
          <a:xfrm>
            <a:off x="3138216" y="2028543"/>
            <a:ext cx="2893580" cy="1083515"/>
            <a:chOff x="1788785" y="737607"/>
            <a:chExt cx="2412887" cy="903517"/>
          </a:xfrm>
        </p:grpSpPr>
        <p:sp>
          <p:nvSpPr>
            <p:cNvPr id="310" name="Google Shape;310;p4"/>
            <p:cNvSpPr/>
            <p:nvPr/>
          </p:nvSpPr>
          <p:spPr>
            <a:xfrm>
              <a:off x="1788785" y="918516"/>
              <a:ext cx="440088" cy="220646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38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311" name="Google Shape;311;p4"/>
            <p:cNvSpPr/>
            <p:nvPr/>
          </p:nvSpPr>
          <p:spPr>
            <a:xfrm>
              <a:off x="1796447" y="1299867"/>
              <a:ext cx="440088" cy="220646"/>
            </a:xfrm>
            <a:prstGeom prst="rect">
              <a:avLst/>
            </a:prstGeom>
            <a:solidFill>
              <a:srgbClr val="974806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38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312" name="Google Shape;312;p4"/>
            <p:cNvSpPr txBox="1"/>
            <p:nvPr/>
          </p:nvSpPr>
          <p:spPr>
            <a:xfrm>
              <a:off x="2220494" y="737607"/>
              <a:ext cx="1401382" cy="4924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38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social</a:t>
              </a:r>
              <a:endParaRPr dirty="0"/>
            </a:p>
          </p:txBody>
        </p:sp>
        <p:sp>
          <p:nvSpPr>
            <p:cNvPr id="313" name="Google Shape;313;p4"/>
            <p:cNvSpPr txBox="1"/>
            <p:nvPr/>
          </p:nvSpPr>
          <p:spPr>
            <a:xfrm>
              <a:off x="2236207" y="1148628"/>
              <a:ext cx="1965465" cy="4924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38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ecological</a:t>
              </a:r>
              <a:endParaRPr dirty="0"/>
            </a:p>
          </p:txBody>
        </p:sp>
      </p:grpSp>
      <p:sp>
        <p:nvSpPr>
          <p:cNvPr id="314" name="Google Shape;314;p4"/>
          <p:cNvSpPr txBox="1"/>
          <p:nvPr/>
        </p:nvSpPr>
        <p:spPr>
          <a:xfrm>
            <a:off x="1084217" y="8035101"/>
            <a:ext cx="13859692" cy="50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 smtClean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Figure adapted from: </a:t>
            </a:r>
            <a:r>
              <a:rPr lang="en-US" sz="2700" dirty="0" err="1" smtClean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Holme</a:t>
            </a:r>
            <a:r>
              <a:rPr lang="en-US" sz="2700" dirty="0" smtClean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</a:t>
            </a:r>
            <a:r>
              <a:rPr lang="en-US" sz="27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&amp; Rocha 2022 https://doi.org/10.48550/arXiv.2105.12537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2568933" y="492658"/>
            <a:ext cx="114736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latin typeface="Twentieth Century"/>
                <a:ea typeface="Twentieth Century"/>
                <a:cs typeface="Twentieth Century"/>
                <a:sym typeface="Twentieth Century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Anti-motifs: common </a:t>
            </a:r>
            <a:r>
              <a:rPr lang="en-US" sz="2800" dirty="0">
                <a:solidFill>
                  <a:schemeClr val="tx1"/>
                </a:solidFill>
                <a:latin typeface="Twentieth Century"/>
                <a:ea typeface="Twentieth Century"/>
                <a:cs typeface="Twentieth Century"/>
                <a:sym typeface="Twentieth Century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subnetworks </a:t>
            </a:r>
            <a:r>
              <a:rPr lang="en-US" sz="2800" dirty="0" smtClean="0">
                <a:solidFill>
                  <a:schemeClr val="tx1"/>
                </a:solidFill>
                <a:latin typeface="Twentieth Century"/>
                <a:ea typeface="Twentieth Century"/>
                <a:cs typeface="Twentieth Century"/>
                <a:sym typeface="Twentieth Century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in </a:t>
            </a:r>
            <a:r>
              <a:rPr lang="en-US" sz="2800" dirty="0">
                <a:solidFill>
                  <a:schemeClr val="tx1"/>
                </a:solidFill>
                <a:latin typeface="Twentieth Century"/>
                <a:ea typeface="Twentieth Century"/>
                <a:cs typeface="Twentieth Century"/>
                <a:sym typeface="Twentieth Century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null </a:t>
            </a:r>
            <a:r>
              <a:rPr lang="en-US" sz="2800" dirty="0" smtClean="0">
                <a:solidFill>
                  <a:schemeClr val="tx1"/>
                </a:solidFill>
                <a:latin typeface="Twentieth Century"/>
                <a:ea typeface="Twentieth Century"/>
                <a:cs typeface="Twentieth Century"/>
                <a:sym typeface="Twentieth Century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model; underrepresented in model of inquiry (black arrows)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Google Shape;320;p5"/>
          <p:cNvGrpSpPr/>
          <p:nvPr/>
        </p:nvGrpSpPr>
        <p:grpSpPr>
          <a:xfrm>
            <a:off x="2072951" y="1739292"/>
            <a:ext cx="11069308" cy="4804942"/>
            <a:chOff x="2072951" y="1739292"/>
            <a:chExt cx="11069308" cy="4804942"/>
          </a:xfrm>
        </p:grpSpPr>
        <p:grpSp>
          <p:nvGrpSpPr>
            <p:cNvPr id="321" name="Google Shape;321;p5"/>
            <p:cNvGrpSpPr/>
            <p:nvPr/>
          </p:nvGrpSpPr>
          <p:grpSpPr>
            <a:xfrm>
              <a:off x="2072951" y="2483037"/>
              <a:ext cx="11069308" cy="4061197"/>
              <a:chOff x="1481421" y="3073480"/>
              <a:chExt cx="7324411" cy="2527592"/>
            </a:xfrm>
          </p:grpSpPr>
          <p:grpSp>
            <p:nvGrpSpPr>
              <p:cNvPr id="322" name="Google Shape;322;p5"/>
              <p:cNvGrpSpPr/>
              <p:nvPr/>
            </p:nvGrpSpPr>
            <p:grpSpPr>
              <a:xfrm>
                <a:off x="4009896" y="4803476"/>
                <a:ext cx="2322020" cy="550202"/>
                <a:chOff x="1824642" y="2332096"/>
                <a:chExt cx="2322020" cy="550202"/>
              </a:xfrm>
            </p:grpSpPr>
            <p:grpSp>
              <p:nvGrpSpPr>
                <p:cNvPr id="323" name="Google Shape;323;p5"/>
                <p:cNvGrpSpPr/>
                <p:nvPr/>
              </p:nvGrpSpPr>
              <p:grpSpPr>
                <a:xfrm>
                  <a:off x="1824642" y="2332096"/>
                  <a:ext cx="2322020" cy="287304"/>
                  <a:chOff x="1651272" y="2195716"/>
                  <a:chExt cx="2322020" cy="287304"/>
                </a:xfrm>
              </p:grpSpPr>
              <p:sp>
                <p:nvSpPr>
                  <p:cNvPr id="324" name="Google Shape;324;p5"/>
                  <p:cNvSpPr txBox="1"/>
                  <p:nvPr/>
                </p:nvSpPr>
                <p:spPr>
                  <a:xfrm>
                    <a:off x="1651272" y="2195716"/>
                    <a:ext cx="2322020" cy="2873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r>
                      <a:rPr lang="en-US" sz="24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ecological ties</a:t>
                    </a: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cxnSp>
                <p:nvCxnSpPr>
                  <p:cNvPr id="325" name="Google Shape;325;p5"/>
                  <p:cNvCxnSpPr/>
                  <p:nvPr/>
                </p:nvCxnSpPr>
                <p:spPr>
                  <a:xfrm rot="10800000">
                    <a:off x="2951465" y="2367881"/>
                    <a:ext cx="377131" cy="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2E75B5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</p:grpSp>
            <p:grpSp>
              <p:nvGrpSpPr>
                <p:cNvPr id="326" name="Google Shape;326;p5"/>
                <p:cNvGrpSpPr/>
                <p:nvPr/>
              </p:nvGrpSpPr>
              <p:grpSpPr>
                <a:xfrm>
                  <a:off x="2138404" y="2594994"/>
                  <a:ext cx="1363562" cy="287304"/>
                  <a:chOff x="1899907" y="2536526"/>
                  <a:chExt cx="1363562" cy="287304"/>
                </a:xfrm>
              </p:grpSpPr>
              <p:cxnSp>
                <p:nvCxnSpPr>
                  <p:cNvPr id="327" name="Google Shape;327;p5"/>
                  <p:cNvCxnSpPr/>
                  <p:nvPr/>
                </p:nvCxnSpPr>
                <p:spPr>
                  <a:xfrm rot="10800000">
                    <a:off x="2886338" y="2722131"/>
                    <a:ext cx="377131" cy="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sp>
                <p:nvSpPr>
                  <p:cNvPr id="328" name="Google Shape;328;p5"/>
                  <p:cNvSpPr txBox="1"/>
                  <p:nvPr/>
                </p:nvSpPr>
                <p:spPr>
                  <a:xfrm>
                    <a:off x="1899907" y="2536526"/>
                    <a:ext cx="1133692" cy="2873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r>
                      <a:rPr lang="en-US" sz="24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social ties</a:t>
                    </a: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</p:grpSp>
          </p:grpSp>
          <p:grpSp>
            <p:nvGrpSpPr>
              <p:cNvPr id="329" name="Google Shape;329;p5"/>
              <p:cNvGrpSpPr/>
              <p:nvPr/>
            </p:nvGrpSpPr>
            <p:grpSpPr>
              <a:xfrm>
                <a:off x="1481421" y="3073480"/>
                <a:ext cx="3314386" cy="2496804"/>
                <a:chOff x="1481421" y="3073480"/>
                <a:chExt cx="3314386" cy="2496804"/>
              </a:xfrm>
            </p:grpSpPr>
            <p:grpSp>
              <p:nvGrpSpPr>
                <p:cNvPr id="330" name="Google Shape;330;p5"/>
                <p:cNvGrpSpPr/>
                <p:nvPr/>
              </p:nvGrpSpPr>
              <p:grpSpPr>
                <a:xfrm>
                  <a:off x="1481421" y="3073480"/>
                  <a:ext cx="3314386" cy="2496804"/>
                  <a:chOff x="909921" y="2437636"/>
                  <a:chExt cx="3314386" cy="2496804"/>
                </a:xfrm>
              </p:grpSpPr>
              <p:sp>
                <p:nvSpPr>
                  <p:cNvPr id="331" name="Google Shape;331;p5"/>
                  <p:cNvSpPr/>
                  <p:nvPr/>
                </p:nvSpPr>
                <p:spPr>
                  <a:xfrm>
                    <a:off x="909921" y="2437636"/>
                    <a:ext cx="988520" cy="888538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332" name="Google Shape;332;p5"/>
                  <p:cNvSpPr/>
                  <p:nvPr/>
                </p:nvSpPr>
                <p:spPr>
                  <a:xfrm>
                    <a:off x="3276396" y="2437636"/>
                    <a:ext cx="947911" cy="888538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endParaRPr sz="2400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cxnSp>
                <p:nvCxnSpPr>
                  <p:cNvPr id="333" name="Google Shape;333;p5"/>
                  <p:cNvCxnSpPr>
                    <a:stCxn id="331" idx="4"/>
                    <a:endCxn id="334" idx="1"/>
                  </p:cNvCxnSpPr>
                  <p:nvPr/>
                </p:nvCxnSpPr>
                <p:spPr>
                  <a:xfrm>
                    <a:off x="1404181" y="3326174"/>
                    <a:ext cx="754500" cy="8499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2E75B5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335" name="Google Shape;335;p5"/>
                  <p:cNvCxnSpPr>
                    <a:stCxn id="332" idx="4"/>
                    <a:endCxn id="334" idx="7"/>
                  </p:cNvCxnSpPr>
                  <p:nvPr/>
                </p:nvCxnSpPr>
                <p:spPr>
                  <a:xfrm flipH="1">
                    <a:off x="2829052" y="3326174"/>
                    <a:ext cx="921300" cy="8499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2E75B5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sp>
                <p:nvSpPr>
                  <p:cNvPr id="334" name="Google Shape;334;p5"/>
                  <p:cNvSpPr/>
                  <p:nvPr/>
                </p:nvSpPr>
                <p:spPr>
                  <a:xfrm>
                    <a:off x="2019951" y="4045902"/>
                    <a:ext cx="947911" cy="888538"/>
                  </a:xfrm>
                  <a:prstGeom prst="ellipse">
                    <a:avLst/>
                  </a:prstGeom>
                  <a:solidFill>
                    <a:srgbClr val="548135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endParaRPr sz="2400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cxnSp>
                <p:nvCxnSpPr>
                  <p:cNvPr id="336" name="Google Shape;336;p5"/>
                  <p:cNvCxnSpPr>
                    <a:stCxn id="331" idx="6"/>
                    <a:endCxn id="332" idx="2"/>
                  </p:cNvCxnSpPr>
                  <p:nvPr/>
                </p:nvCxnSpPr>
                <p:spPr>
                  <a:xfrm>
                    <a:off x="1898441" y="2881905"/>
                    <a:ext cx="1377900" cy="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sp>
                <p:nvSpPr>
                  <p:cNvPr id="337" name="Google Shape;337;p5"/>
                  <p:cNvSpPr/>
                  <p:nvPr/>
                </p:nvSpPr>
                <p:spPr>
                  <a:xfrm>
                    <a:off x="3386346" y="2706532"/>
                    <a:ext cx="696023" cy="2873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r>
                      <a:rPr lang="en-US" sz="24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Clan 2</a:t>
                    </a: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338" name="Google Shape;338;p5"/>
                  <p:cNvSpPr/>
                  <p:nvPr/>
                </p:nvSpPr>
                <p:spPr>
                  <a:xfrm>
                    <a:off x="1054368" y="2695287"/>
                    <a:ext cx="696023" cy="2873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r>
                      <a:rPr lang="en-US" sz="24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Clan 1</a:t>
                    </a: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339" name="Google Shape;339;p5"/>
                  <p:cNvSpPr/>
                  <p:nvPr/>
                </p:nvSpPr>
                <p:spPr>
                  <a:xfrm>
                    <a:off x="2063638" y="4294325"/>
                    <a:ext cx="840023" cy="42985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ctr" rtl="0">
                      <a:lnSpc>
                        <a:spcPct val="8125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r>
                      <a:rPr lang="en-US" sz="24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forest patch</a:t>
                    </a: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</p:grpSp>
            <p:sp>
              <p:nvSpPr>
                <p:cNvPr id="340" name="Google Shape;340;p5"/>
                <p:cNvSpPr txBox="1"/>
                <p:nvPr/>
              </p:nvSpPr>
              <p:spPr>
                <a:xfrm>
                  <a:off x="2591451" y="4240154"/>
                  <a:ext cx="947911" cy="42059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78571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400"/>
                    <a:buFont typeface="Twentieth Century"/>
                    <a:buNone/>
                  </a:pPr>
                  <a:r>
                    <a:rPr lang="en-US" sz="2400" i="1" dirty="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shared resource</a:t>
                  </a:r>
                  <a:endParaRPr sz="2400" dirty="0">
                    <a:solidFill>
                      <a:schemeClr val="dk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</p:grpSp>
          <p:grpSp>
            <p:nvGrpSpPr>
              <p:cNvPr id="341" name="Google Shape;341;p5"/>
              <p:cNvGrpSpPr/>
              <p:nvPr/>
            </p:nvGrpSpPr>
            <p:grpSpPr>
              <a:xfrm>
                <a:off x="5491446" y="3104268"/>
                <a:ext cx="3314386" cy="2496804"/>
                <a:chOff x="1481421" y="3073480"/>
                <a:chExt cx="3314386" cy="2496804"/>
              </a:xfrm>
            </p:grpSpPr>
            <p:grpSp>
              <p:nvGrpSpPr>
                <p:cNvPr id="342" name="Google Shape;342;p5"/>
                <p:cNvGrpSpPr/>
                <p:nvPr/>
              </p:nvGrpSpPr>
              <p:grpSpPr>
                <a:xfrm>
                  <a:off x="1481421" y="3073480"/>
                  <a:ext cx="3314386" cy="2496804"/>
                  <a:chOff x="909921" y="2437636"/>
                  <a:chExt cx="3314386" cy="2496804"/>
                </a:xfrm>
              </p:grpSpPr>
              <p:sp>
                <p:nvSpPr>
                  <p:cNvPr id="343" name="Google Shape;343;p5"/>
                  <p:cNvSpPr/>
                  <p:nvPr/>
                </p:nvSpPr>
                <p:spPr>
                  <a:xfrm>
                    <a:off x="909921" y="2437636"/>
                    <a:ext cx="988520" cy="888538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344" name="Google Shape;344;p5"/>
                  <p:cNvSpPr/>
                  <p:nvPr/>
                </p:nvSpPr>
                <p:spPr>
                  <a:xfrm>
                    <a:off x="3276396" y="2437636"/>
                    <a:ext cx="947911" cy="888538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endParaRPr sz="2400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cxnSp>
                <p:nvCxnSpPr>
                  <p:cNvPr id="345" name="Google Shape;345;p5"/>
                  <p:cNvCxnSpPr>
                    <a:stCxn id="343" idx="4"/>
                    <a:endCxn id="346" idx="1"/>
                  </p:cNvCxnSpPr>
                  <p:nvPr/>
                </p:nvCxnSpPr>
                <p:spPr>
                  <a:xfrm>
                    <a:off x="1404181" y="3326174"/>
                    <a:ext cx="735600" cy="8499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2E75B5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347" name="Google Shape;347;p5"/>
                  <p:cNvCxnSpPr>
                    <a:stCxn id="344" idx="4"/>
                    <a:endCxn id="346" idx="7"/>
                  </p:cNvCxnSpPr>
                  <p:nvPr/>
                </p:nvCxnSpPr>
                <p:spPr>
                  <a:xfrm flipH="1">
                    <a:off x="2809852" y="3326174"/>
                    <a:ext cx="940500" cy="8499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rgbClr val="2E75B5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sp>
                <p:nvSpPr>
                  <p:cNvPr id="346" name="Google Shape;346;p5"/>
                  <p:cNvSpPr/>
                  <p:nvPr/>
                </p:nvSpPr>
                <p:spPr>
                  <a:xfrm>
                    <a:off x="2000901" y="4045902"/>
                    <a:ext cx="947911" cy="888538"/>
                  </a:xfrm>
                  <a:prstGeom prst="ellipse">
                    <a:avLst/>
                  </a:prstGeom>
                  <a:solidFill>
                    <a:srgbClr val="548135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endParaRPr sz="2400">
                      <a:solidFill>
                        <a:schemeClr val="lt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348" name="Google Shape;348;p5"/>
                  <p:cNvSpPr/>
                  <p:nvPr/>
                </p:nvSpPr>
                <p:spPr>
                  <a:xfrm>
                    <a:off x="3386346" y="2706532"/>
                    <a:ext cx="696023" cy="2873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r>
                      <a:rPr lang="en-US" sz="24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Clan 2</a:t>
                    </a: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349" name="Google Shape;349;p5"/>
                  <p:cNvSpPr/>
                  <p:nvPr/>
                </p:nvSpPr>
                <p:spPr>
                  <a:xfrm>
                    <a:off x="1054368" y="2695287"/>
                    <a:ext cx="696023" cy="28730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r>
                      <a:rPr lang="en-US" sz="24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Clan 1</a:t>
                    </a: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  <p:sp>
                <p:nvSpPr>
                  <p:cNvPr id="350" name="Google Shape;350;p5"/>
                  <p:cNvSpPr/>
                  <p:nvPr/>
                </p:nvSpPr>
                <p:spPr>
                  <a:xfrm>
                    <a:off x="2063638" y="4294325"/>
                    <a:ext cx="840023" cy="42985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ctr" rtl="0">
                      <a:lnSpc>
                        <a:spcPct val="8125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ts val="2400"/>
                      <a:buFont typeface="Twentieth Century"/>
                      <a:buNone/>
                    </a:pPr>
                    <a:r>
                      <a:rPr lang="en-US" sz="24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forest patch</a:t>
                    </a:r>
                    <a:endParaRPr sz="24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endParaRPr>
                  </a:p>
                </p:txBody>
              </p:sp>
            </p:grpSp>
            <p:sp>
              <p:nvSpPr>
                <p:cNvPr id="351" name="Google Shape;351;p5"/>
                <p:cNvSpPr txBox="1"/>
                <p:nvPr/>
              </p:nvSpPr>
              <p:spPr>
                <a:xfrm>
                  <a:off x="2572402" y="4242363"/>
                  <a:ext cx="959661" cy="42059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78571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2400"/>
                    <a:buFont typeface="Twentieth Century"/>
                    <a:buNone/>
                  </a:pPr>
                  <a:r>
                    <a:rPr lang="en-US" sz="2400" i="1" dirty="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shared resource</a:t>
                  </a:r>
                  <a:endParaRPr sz="2400" dirty="0">
                    <a:solidFill>
                      <a:schemeClr val="dk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endParaRPr>
                </a:p>
              </p:txBody>
            </p:sp>
          </p:grpSp>
        </p:grpSp>
        <p:sp>
          <p:nvSpPr>
            <p:cNvPr id="352" name="Google Shape;352;p5"/>
            <p:cNvSpPr txBox="1"/>
            <p:nvPr/>
          </p:nvSpPr>
          <p:spPr>
            <a:xfrm>
              <a:off x="4390116" y="1739292"/>
              <a:ext cx="506502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A</a:t>
              </a:r>
              <a:endParaRPr/>
            </a:p>
          </p:txBody>
        </p:sp>
        <p:sp>
          <p:nvSpPr>
            <p:cNvPr id="353" name="Google Shape;353;p5"/>
            <p:cNvSpPr txBox="1"/>
            <p:nvPr/>
          </p:nvSpPr>
          <p:spPr>
            <a:xfrm>
              <a:off x="10511621" y="1775151"/>
              <a:ext cx="441146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B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9" name="Google Shape;359;p6"/>
          <p:cNvGrpSpPr/>
          <p:nvPr/>
        </p:nvGrpSpPr>
        <p:grpSpPr>
          <a:xfrm>
            <a:off x="1763486" y="1154139"/>
            <a:ext cx="12710159" cy="7606783"/>
            <a:chOff x="1763486" y="1154139"/>
            <a:chExt cx="12710159" cy="7606783"/>
          </a:xfrm>
        </p:grpSpPr>
        <p:sp>
          <p:nvSpPr>
            <p:cNvPr id="360" name="Google Shape;360;p6"/>
            <p:cNvSpPr txBox="1"/>
            <p:nvPr/>
          </p:nvSpPr>
          <p:spPr>
            <a:xfrm>
              <a:off x="2402116" y="1154139"/>
              <a:ext cx="10974250" cy="95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1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m</a:t>
              </a:r>
              <a:r>
                <a:rPr lang="en-US" sz="2800" b="1" i="0" u="none" strike="noStrik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ulti-</a:t>
              </a:r>
              <a:r>
                <a:rPr lang="en-US" sz="2800" b="1" i="0" u="none" strike="noStrike" dirty="0" err="1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plex</a:t>
              </a:r>
              <a:r>
                <a:rPr lang="en-US" sz="2800" b="1" i="0" u="none" strike="noStrik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 </a:t>
              </a:r>
              <a:r>
                <a:rPr lang="en-US" sz="2800" b="1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networks</a:t>
              </a:r>
              <a:r>
                <a:rPr lang="en-US" sz="2800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: </a:t>
              </a:r>
              <a:r>
                <a:rPr lang="en-US" sz="2800" b="0" i="0" u="none" strike="noStrik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interlayer links connect nodes that represent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	</a:t>
              </a:r>
              <a:r>
                <a:rPr lang="en-US" sz="2800" b="0" i="0" u="none" strike="noStrike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the same actor (here, a reptile group) in different layers.</a:t>
              </a:r>
              <a:endParaRPr sz="2700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pic>
          <p:nvPicPr>
            <p:cNvPr id="361" name="Google Shape;361;p6" descr="A picture containing diagram&#10;&#10;Description automatically generated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70665" y="2627344"/>
              <a:ext cx="3206789" cy="613357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2" name="Google Shape;362;p6"/>
            <p:cNvSpPr txBox="1"/>
            <p:nvPr/>
          </p:nvSpPr>
          <p:spPr>
            <a:xfrm>
              <a:off x="4053967" y="3357466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</a:t>
              </a:r>
              <a:endParaRPr/>
            </a:p>
          </p:txBody>
        </p:sp>
        <p:sp>
          <p:nvSpPr>
            <p:cNvPr id="363" name="Google Shape;363;p6"/>
            <p:cNvSpPr txBox="1"/>
            <p:nvPr/>
          </p:nvSpPr>
          <p:spPr>
            <a:xfrm>
              <a:off x="4233261" y="7328657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</a:t>
              </a:r>
              <a:endParaRPr/>
            </a:p>
          </p:txBody>
        </p:sp>
        <p:sp>
          <p:nvSpPr>
            <p:cNvPr id="364" name="Google Shape;364;p6"/>
            <p:cNvSpPr txBox="1"/>
            <p:nvPr/>
          </p:nvSpPr>
          <p:spPr>
            <a:xfrm>
              <a:off x="4232571" y="5324193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1</a:t>
              </a:r>
              <a:endParaRPr/>
            </a:p>
          </p:txBody>
        </p:sp>
        <p:sp>
          <p:nvSpPr>
            <p:cNvPr id="365" name="Google Shape;365;p6"/>
            <p:cNvSpPr txBox="1"/>
            <p:nvPr/>
          </p:nvSpPr>
          <p:spPr>
            <a:xfrm>
              <a:off x="5770513" y="3208729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3</a:t>
              </a:r>
              <a:endParaRPr/>
            </a:p>
          </p:txBody>
        </p:sp>
        <p:sp>
          <p:nvSpPr>
            <p:cNvPr id="366" name="Google Shape;366;p6"/>
            <p:cNvSpPr txBox="1"/>
            <p:nvPr/>
          </p:nvSpPr>
          <p:spPr>
            <a:xfrm>
              <a:off x="4851018" y="3065440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2</a:t>
              </a:r>
              <a:endParaRPr/>
            </a:p>
          </p:txBody>
        </p:sp>
        <p:sp>
          <p:nvSpPr>
            <p:cNvPr id="367" name="Google Shape;367;p6"/>
            <p:cNvSpPr txBox="1"/>
            <p:nvPr/>
          </p:nvSpPr>
          <p:spPr>
            <a:xfrm>
              <a:off x="5887055" y="7256940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3</a:t>
              </a:r>
              <a:endParaRPr/>
            </a:p>
          </p:txBody>
        </p:sp>
        <p:sp>
          <p:nvSpPr>
            <p:cNvPr id="368" name="Google Shape;368;p6"/>
            <p:cNvSpPr txBox="1"/>
            <p:nvPr/>
          </p:nvSpPr>
          <p:spPr>
            <a:xfrm>
              <a:off x="5824300" y="5176685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3</a:t>
              </a:r>
              <a:endParaRPr/>
            </a:p>
          </p:txBody>
        </p:sp>
        <p:sp>
          <p:nvSpPr>
            <p:cNvPr id="369" name="Google Shape;369;p6"/>
            <p:cNvSpPr txBox="1"/>
            <p:nvPr/>
          </p:nvSpPr>
          <p:spPr>
            <a:xfrm>
              <a:off x="5021922" y="6990171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2</a:t>
              </a:r>
              <a:endParaRPr/>
            </a:p>
          </p:txBody>
        </p:sp>
        <p:sp>
          <p:nvSpPr>
            <p:cNvPr id="370" name="Google Shape;370;p6"/>
            <p:cNvSpPr txBox="1"/>
            <p:nvPr/>
          </p:nvSpPr>
          <p:spPr>
            <a:xfrm>
              <a:off x="4986610" y="4981457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2</a:t>
              </a:r>
              <a:endParaRPr/>
            </a:p>
          </p:txBody>
        </p:sp>
        <p:sp>
          <p:nvSpPr>
            <p:cNvPr id="371" name="Google Shape;371;p6"/>
            <p:cNvSpPr txBox="1"/>
            <p:nvPr/>
          </p:nvSpPr>
          <p:spPr>
            <a:xfrm>
              <a:off x="5110015" y="3687326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4</a:t>
              </a:r>
              <a:endParaRPr/>
            </a:p>
          </p:txBody>
        </p:sp>
        <p:sp>
          <p:nvSpPr>
            <p:cNvPr id="372" name="Google Shape;372;p6"/>
            <p:cNvSpPr txBox="1"/>
            <p:nvPr/>
          </p:nvSpPr>
          <p:spPr>
            <a:xfrm>
              <a:off x="5198409" y="5680123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4</a:t>
              </a:r>
              <a:endParaRPr/>
            </a:p>
          </p:txBody>
        </p:sp>
        <p:sp>
          <p:nvSpPr>
            <p:cNvPr id="373" name="Google Shape;373;p6"/>
            <p:cNvSpPr txBox="1"/>
            <p:nvPr/>
          </p:nvSpPr>
          <p:spPr>
            <a:xfrm>
              <a:off x="5252196" y="7652979"/>
              <a:ext cx="37542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4</a:t>
              </a:r>
              <a:endParaRPr/>
            </a:p>
          </p:txBody>
        </p:sp>
        <p:sp>
          <p:nvSpPr>
            <p:cNvPr id="374" name="Google Shape;374;p6"/>
            <p:cNvSpPr txBox="1"/>
            <p:nvPr/>
          </p:nvSpPr>
          <p:spPr>
            <a:xfrm>
              <a:off x="7164762" y="2627344"/>
              <a:ext cx="7308883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“</a:t>
              </a:r>
              <a:r>
                <a:rPr lang="en-US" sz="2700" dirty="0" err="1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plex</a:t>
              </a:r>
              <a:r>
                <a:rPr lang="en-US" sz="2700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” (network layer) = type of reptile (family)</a:t>
              </a:r>
              <a:endParaRPr dirty="0"/>
            </a:p>
          </p:txBody>
        </p:sp>
        <p:sp>
          <p:nvSpPr>
            <p:cNvPr id="375" name="Google Shape;375;p6"/>
            <p:cNvSpPr txBox="1"/>
            <p:nvPr/>
          </p:nvSpPr>
          <p:spPr>
            <a:xfrm>
              <a:off x="6890606" y="3247111"/>
              <a:ext cx="4617771" cy="5077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spatial point (“department”) </a:t>
              </a:r>
              <a:endParaRPr dirty="0"/>
            </a:p>
          </p:txBody>
        </p:sp>
        <p:cxnSp>
          <p:nvCxnSpPr>
            <p:cNvPr id="376" name="Google Shape;376;p6"/>
            <p:cNvCxnSpPr>
              <a:stCxn id="375" idx="1"/>
              <a:endCxn id="365" idx="3"/>
            </p:cNvCxnSpPr>
            <p:nvPr/>
          </p:nvCxnSpPr>
          <p:spPr>
            <a:xfrm flipH="1" flipV="1">
              <a:off x="6145937" y="3462645"/>
              <a:ext cx="744669" cy="38362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</p:cxnSp>
        <p:cxnSp>
          <p:nvCxnSpPr>
            <p:cNvPr id="377" name="Google Shape;377;p6"/>
            <p:cNvCxnSpPr>
              <a:stCxn id="374" idx="1"/>
            </p:cNvCxnSpPr>
            <p:nvPr/>
          </p:nvCxnSpPr>
          <p:spPr>
            <a:xfrm flipH="1">
              <a:off x="6626864" y="2881240"/>
              <a:ext cx="537898" cy="25382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</p:cxnSp>
        <p:sp>
          <p:nvSpPr>
            <p:cNvPr id="378" name="Google Shape;378;p6"/>
            <p:cNvSpPr txBox="1"/>
            <p:nvPr/>
          </p:nvSpPr>
          <p:spPr>
            <a:xfrm>
              <a:off x="6853068" y="4089544"/>
              <a:ext cx="3836894" cy="507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movement of traffickers </a:t>
              </a:r>
              <a:endParaRPr/>
            </a:p>
          </p:txBody>
        </p:sp>
        <p:cxnSp>
          <p:nvCxnSpPr>
            <p:cNvPr id="379" name="Google Shape;379;p6"/>
            <p:cNvCxnSpPr>
              <a:stCxn id="378" idx="1"/>
            </p:cNvCxnSpPr>
            <p:nvPr/>
          </p:nvCxnSpPr>
          <p:spPr>
            <a:xfrm flipH="1">
              <a:off x="6076068" y="4343460"/>
              <a:ext cx="777000" cy="2814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</p:cxnSp>
        <p:sp>
          <p:nvSpPr>
            <p:cNvPr id="380" name="Google Shape;380;p6"/>
            <p:cNvSpPr txBox="1"/>
            <p:nvPr/>
          </p:nvSpPr>
          <p:spPr>
            <a:xfrm>
              <a:off x="2093766" y="2446037"/>
              <a:ext cx="1762719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intra-layer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connection </a:t>
              </a:r>
              <a:endParaRPr dirty="0"/>
            </a:p>
          </p:txBody>
        </p:sp>
        <p:sp>
          <p:nvSpPr>
            <p:cNvPr id="381" name="Google Shape;381;p6"/>
            <p:cNvSpPr txBox="1"/>
            <p:nvPr/>
          </p:nvSpPr>
          <p:spPr>
            <a:xfrm>
              <a:off x="1763486" y="3917365"/>
              <a:ext cx="1834218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inter-layer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i="1" dirty="0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connection </a:t>
              </a:r>
              <a:endParaRPr dirty="0"/>
            </a:p>
          </p:txBody>
        </p:sp>
        <p:cxnSp>
          <p:nvCxnSpPr>
            <p:cNvPr id="382" name="Google Shape;382;p6"/>
            <p:cNvCxnSpPr/>
            <p:nvPr/>
          </p:nvCxnSpPr>
          <p:spPr>
            <a:xfrm>
              <a:off x="3856485" y="2861536"/>
              <a:ext cx="815555" cy="516373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</p:cxnSp>
        <p:cxnSp>
          <p:nvCxnSpPr>
            <p:cNvPr id="383" name="Google Shape;383;p6"/>
            <p:cNvCxnSpPr/>
            <p:nvPr/>
          </p:nvCxnSpPr>
          <p:spPr>
            <a:xfrm>
              <a:off x="3597704" y="4332864"/>
              <a:ext cx="708020" cy="257079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" name="Google Shape;389;p7"/>
          <p:cNvGrpSpPr/>
          <p:nvPr/>
        </p:nvGrpSpPr>
        <p:grpSpPr>
          <a:xfrm>
            <a:off x="4492" y="673475"/>
            <a:ext cx="13023401" cy="7373847"/>
            <a:chOff x="4492" y="673475"/>
            <a:chExt cx="13023401" cy="7373847"/>
          </a:xfrm>
        </p:grpSpPr>
        <p:grpSp>
          <p:nvGrpSpPr>
            <p:cNvPr id="390" name="Google Shape;390;p7"/>
            <p:cNvGrpSpPr/>
            <p:nvPr/>
          </p:nvGrpSpPr>
          <p:grpSpPr>
            <a:xfrm>
              <a:off x="4492" y="673475"/>
              <a:ext cx="13023401" cy="7373847"/>
              <a:chOff x="4492" y="673475"/>
              <a:chExt cx="13023401" cy="7373847"/>
            </a:xfrm>
          </p:grpSpPr>
          <p:grpSp>
            <p:nvGrpSpPr>
              <p:cNvPr id="391" name="Google Shape;391;p7"/>
              <p:cNvGrpSpPr/>
              <p:nvPr/>
            </p:nvGrpSpPr>
            <p:grpSpPr>
              <a:xfrm>
                <a:off x="4492" y="5223715"/>
                <a:ext cx="8896364" cy="2823607"/>
                <a:chOff x="288936" y="4773941"/>
                <a:chExt cx="8896364" cy="2823607"/>
              </a:xfrm>
            </p:grpSpPr>
            <p:grpSp>
              <p:nvGrpSpPr>
                <p:cNvPr id="392" name="Google Shape;392;p7"/>
                <p:cNvGrpSpPr/>
                <p:nvPr/>
              </p:nvGrpSpPr>
              <p:grpSpPr>
                <a:xfrm>
                  <a:off x="2893289" y="5302225"/>
                  <a:ext cx="4542718" cy="1208671"/>
                  <a:chOff x="1602379" y="2648241"/>
                  <a:chExt cx="4542718" cy="1208671"/>
                </a:xfrm>
              </p:grpSpPr>
              <p:sp>
                <p:nvSpPr>
                  <p:cNvPr id="393" name="Google Shape;393;p7"/>
                  <p:cNvSpPr/>
                  <p:nvPr/>
                </p:nvSpPr>
                <p:spPr>
                  <a:xfrm>
                    <a:off x="1602379" y="2734609"/>
                    <a:ext cx="394374" cy="360369"/>
                  </a:xfrm>
                  <a:prstGeom prst="ellipse">
                    <a:avLst/>
                  </a:prstGeom>
                  <a:gradFill>
                    <a:gsLst>
                      <a:gs pos="0">
                        <a:srgbClr val="401660"/>
                      </a:gs>
                      <a:gs pos="39000">
                        <a:srgbClr val="5D218B"/>
                      </a:gs>
                      <a:gs pos="100000">
                        <a:srgbClr val="B2A0C7"/>
                      </a:gs>
                    </a:gsLst>
                    <a:path path="circle">
                      <a:fillToRect r="100000" b="100000"/>
                    </a:path>
                    <a:tileRect l="-100000" t="-100000"/>
                  </a:gra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94" name="Google Shape;394;p7"/>
                  <p:cNvSpPr/>
                  <p:nvPr/>
                </p:nvSpPr>
                <p:spPr>
                  <a:xfrm>
                    <a:off x="2436951" y="2648241"/>
                    <a:ext cx="394374" cy="360369"/>
                  </a:xfrm>
                  <a:prstGeom prst="ellipse">
                    <a:avLst/>
                  </a:prstGeom>
                  <a:solidFill>
                    <a:srgbClr val="8CB3E3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95" name="Google Shape;395;p7"/>
                  <p:cNvSpPr/>
                  <p:nvPr/>
                </p:nvSpPr>
                <p:spPr>
                  <a:xfrm>
                    <a:off x="2362714" y="3267756"/>
                    <a:ext cx="394374" cy="360369"/>
                  </a:xfrm>
                  <a:prstGeom prst="ellipse">
                    <a:avLst/>
                  </a:prstGeom>
                  <a:solidFill>
                    <a:srgbClr val="31859B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96" name="Google Shape;396;p7"/>
                  <p:cNvSpPr/>
                  <p:nvPr/>
                </p:nvSpPr>
                <p:spPr>
                  <a:xfrm>
                    <a:off x="4698598" y="2863516"/>
                    <a:ext cx="394374" cy="360369"/>
                  </a:xfrm>
                  <a:prstGeom prst="ellipse">
                    <a:avLst/>
                  </a:prstGeom>
                  <a:solidFill>
                    <a:srgbClr val="76923C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97" name="Google Shape;397;p7"/>
                  <p:cNvSpPr/>
                  <p:nvPr/>
                </p:nvSpPr>
                <p:spPr>
                  <a:xfrm>
                    <a:off x="3449286" y="2782202"/>
                    <a:ext cx="394374" cy="360369"/>
                  </a:xfrm>
                  <a:prstGeom prst="ellipse">
                    <a:avLst/>
                  </a:prstGeom>
                  <a:solidFill>
                    <a:srgbClr val="E36C09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98" name="Google Shape;398;p7"/>
                  <p:cNvSpPr/>
                  <p:nvPr/>
                </p:nvSpPr>
                <p:spPr>
                  <a:xfrm>
                    <a:off x="3395328" y="3318231"/>
                    <a:ext cx="394374" cy="360369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99" name="Google Shape;399;p7"/>
                  <p:cNvSpPr/>
                  <p:nvPr/>
                </p:nvSpPr>
                <p:spPr>
                  <a:xfrm>
                    <a:off x="5750723" y="2828425"/>
                    <a:ext cx="394374" cy="36036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00" name="Google Shape;400;p7"/>
                  <p:cNvSpPr/>
                  <p:nvPr/>
                </p:nvSpPr>
                <p:spPr>
                  <a:xfrm>
                    <a:off x="4991201" y="3496543"/>
                    <a:ext cx="394374" cy="360369"/>
                  </a:xfrm>
                  <a:prstGeom prst="ellipse">
                    <a:avLst/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401" name="Google Shape;401;p7"/>
                <p:cNvGrpSpPr/>
                <p:nvPr/>
              </p:nvGrpSpPr>
              <p:grpSpPr>
                <a:xfrm>
                  <a:off x="288936" y="6053211"/>
                  <a:ext cx="6336270" cy="1544337"/>
                  <a:chOff x="522974" y="2495588"/>
                  <a:chExt cx="6336270" cy="1544337"/>
                </a:xfrm>
              </p:grpSpPr>
              <p:sp>
                <p:nvSpPr>
                  <p:cNvPr id="402" name="Google Shape;402;p7"/>
                  <p:cNvSpPr/>
                  <p:nvPr/>
                </p:nvSpPr>
                <p:spPr>
                  <a:xfrm rot="181121">
                    <a:off x="550615" y="2660128"/>
                    <a:ext cx="6280988" cy="1215256"/>
                  </a:xfrm>
                  <a:prstGeom prst="flowChartInputOutput">
                    <a:avLst/>
                  </a:prstGeom>
                  <a:gradFill>
                    <a:gsLst>
                      <a:gs pos="0">
                        <a:srgbClr val="CACACA"/>
                      </a:gs>
                      <a:gs pos="50000">
                        <a:srgbClr val="DDDDDD"/>
                      </a:gs>
                      <a:gs pos="100000">
                        <a:srgbClr val="EEEEEE"/>
                      </a:gs>
                    </a:gsLst>
                    <a:lin ang="5400000" scaled="0"/>
                  </a:gradFill>
                  <a:ln w="9525" cap="flat" cmpd="sng">
                    <a:solidFill>
                      <a:srgbClr val="193258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03" name="Google Shape;403;p7"/>
                  <p:cNvSpPr/>
                  <p:nvPr/>
                </p:nvSpPr>
                <p:spPr>
                  <a:xfrm>
                    <a:off x="1602379" y="2734609"/>
                    <a:ext cx="394374" cy="360369"/>
                  </a:xfrm>
                  <a:prstGeom prst="ellipse">
                    <a:avLst/>
                  </a:prstGeom>
                  <a:gradFill>
                    <a:gsLst>
                      <a:gs pos="0">
                        <a:srgbClr val="401660"/>
                      </a:gs>
                      <a:gs pos="39000">
                        <a:srgbClr val="5D218B"/>
                      </a:gs>
                      <a:gs pos="100000">
                        <a:srgbClr val="B2A0C7"/>
                      </a:gs>
                    </a:gsLst>
                    <a:path path="circle">
                      <a:fillToRect r="100000" b="100000"/>
                    </a:path>
                    <a:tileRect l="-100000" t="-100000"/>
                  </a:gra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04" name="Google Shape;404;p7"/>
                  <p:cNvSpPr/>
                  <p:nvPr/>
                </p:nvSpPr>
                <p:spPr>
                  <a:xfrm>
                    <a:off x="2436951" y="2648241"/>
                    <a:ext cx="394374" cy="360369"/>
                  </a:xfrm>
                  <a:prstGeom prst="ellipse">
                    <a:avLst/>
                  </a:prstGeom>
                  <a:solidFill>
                    <a:srgbClr val="8CB3E3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05" name="Google Shape;405;p7"/>
                  <p:cNvSpPr/>
                  <p:nvPr/>
                </p:nvSpPr>
                <p:spPr>
                  <a:xfrm>
                    <a:off x="2362714" y="3267756"/>
                    <a:ext cx="394374" cy="360369"/>
                  </a:xfrm>
                  <a:prstGeom prst="ellipse">
                    <a:avLst/>
                  </a:prstGeom>
                  <a:solidFill>
                    <a:srgbClr val="31859B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06" name="Google Shape;406;p7"/>
                  <p:cNvSpPr/>
                  <p:nvPr/>
                </p:nvSpPr>
                <p:spPr>
                  <a:xfrm>
                    <a:off x="4698598" y="2863516"/>
                    <a:ext cx="394374" cy="360369"/>
                  </a:xfrm>
                  <a:prstGeom prst="ellipse">
                    <a:avLst/>
                  </a:prstGeom>
                  <a:solidFill>
                    <a:srgbClr val="76923C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07" name="Google Shape;407;p7"/>
                  <p:cNvSpPr/>
                  <p:nvPr/>
                </p:nvSpPr>
                <p:spPr>
                  <a:xfrm>
                    <a:off x="3449286" y="2782202"/>
                    <a:ext cx="394374" cy="360369"/>
                  </a:xfrm>
                  <a:prstGeom prst="ellipse">
                    <a:avLst/>
                  </a:prstGeom>
                  <a:solidFill>
                    <a:srgbClr val="E36C09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08" name="Google Shape;408;p7"/>
                  <p:cNvSpPr/>
                  <p:nvPr/>
                </p:nvSpPr>
                <p:spPr>
                  <a:xfrm>
                    <a:off x="3395328" y="3318231"/>
                    <a:ext cx="394374" cy="360369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09" name="Google Shape;409;p7"/>
                  <p:cNvSpPr/>
                  <p:nvPr/>
                </p:nvSpPr>
                <p:spPr>
                  <a:xfrm>
                    <a:off x="5750723" y="2828425"/>
                    <a:ext cx="394374" cy="36036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10" name="Google Shape;410;p7"/>
                  <p:cNvSpPr/>
                  <p:nvPr/>
                </p:nvSpPr>
                <p:spPr>
                  <a:xfrm>
                    <a:off x="4991201" y="3496543"/>
                    <a:ext cx="394374" cy="360369"/>
                  </a:xfrm>
                  <a:prstGeom prst="ellipse">
                    <a:avLst/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411" name="Google Shape;411;p7"/>
                <p:cNvGrpSpPr/>
                <p:nvPr/>
              </p:nvGrpSpPr>
              <p:grpSpPr>
                <a:xfrm>
                  <a:off x="733004" y="5717091"/>
                  <a:ext cx="6336270" cy="1544337"/>
                  <a:chOff x="522974" y="2495588"/>
                  <a:chExt cx="6336270" cy="1544337"/>
                </a:xfrm>
              </p:grpSpPr>
              <p:sp>
                <p:nvSpPr>
                  <p:cNvPr id="412" name="Google Shape;412;p7"/>
                  <p:cNvSpPr/>
                  <p:nvPr/>
                </p:nvSpPr>
                <p:spPr>
                  <a:xfrm rot="181121">
                    <a:off x="550615" y="2660128"/>
                    <a:ext cx="6280988" cy="1215256"/>
                  </a:xfrm>
                  <a:prstGeom prst="flowChartInputOutput">
                    <a:avLst/>
                  </a:prstGeom>
                  <a:gradFill>
                    <a:gsLst>
                      <a:gs pos="0">
                        <a:srgbClr val="CACACA"/>
                      </a:gs>
                      <a:gs pos="50000">
                        <a:srgbClr val="DDDDDD"/>
                      </a:gs>
                      <a:gs pos="100000">
                        <a:srgbClr val="EEEEEE"/>
                      </a:gs>
                    </a:gsLst>
                    <a:lin ang="5400000" scaled="0"/>
                  </a:gradFill>
                  <a:ln w="9525" cap="flat" cmpd="sng">
                    <a:solidFill>
                      <a:srgbClr val="193258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13" name="Google Shape;413;p7"/>
                  <p:cNvSpPr/>
                  <p:nvPr/>
                </p:nvSpPr>
                <p:spPr>
                  <a:xfrm>
                    <a:off x="1602379" y="2734609"/>
                    <a:ext cx="394374" cy="360369"/>
                  </a:xfrm>
                  <a:prstGeom prst="ellipse">
                    <a:avLst/>
                  </a:prstGeom>
                  <a:gradFill>
                    <a:gsLst>
                      <a:gs pos="0">
                        <a:srgbClr val="401660"/>
                      </a:gs>
                      <a:gs pos="39000">
                        <a:srgbClr val="5D218B"/>
                      </a:gs>
                      <a:gs pos="100000">
                        <a:srgbClr val="B2A0C7"/>
                      </a:gs>
                    </a:gsLst>
                    <a:path path="circle">
                      <a:fillToRect r="100000" b="100000"/>
                    </a:path>
                    <a:tileRect l="-100000" t="-100000"/>
                  </a:gra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14" name="Google Shape;414;p7"/>
                  <p:cNvSpPr/>
                  <p:nvPr/>
                </p:nvSpPr>
                <p:spPr>
                  <a:xfrm>
                    <a:off x="2436951" y="2648241"/>
                    <a:ext cx="394374" cy="360369"/>
                  </a:xfrm>
                  <a:prstGeom prst="ellipse">
                    <a:avLst/>
                  </a:prstGeom>
                  <a:solidFill>
                    <a:srgbClr val="8CB3E3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15" name="Google Shape;415;p7"/>
                  <p:cNvSpPr/>
                  <p:nvPr/>
                </p:nvSpPr>
                <p:spPr>
                  <a:xfrm>
                    <a:off x="2362714" y="3267756"/>
                    <a:ext cx="394374" cy="360369"/>
                  </a:xfrm>
                  <a:prstGeom prst="ellipse">
                    <a:avLst/>
                  </a:prstGeom>
                  <a:solidFill>
                    <a:srgbClr val="31859B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16" name="Google Shape;416;p7"/>
                  <p:cNvSpPr/>
                  <p:nvPr/>
                </p:nvSpPr>
                <p:spPr>
                  <a:xfrm>
                    <a:off x="4698598" y="2863516"/>
                    <a:ext cx="394374" cy="360369"/>
                  </a:xfrm>
                  <a:prstGeom prst="ellipse">
                    <a:avLst/>
                  </a:prstGeom>
                  <a:solidFill>
                    <a:srgbClr val="76923C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17" name="Google Shape;417;p7"/>
                  <p:cNvSpPr/>
                  <p:nvPr/>
                </p:nvSpPr>
                <p:spPr>
                  <a:xfrm>
                    <a:off x="3449286" y="2782202"/>
                    <a:ext cx="394374" cy="360369"/>
                  </a:xfrm>
                  <a:prstGeom prst="ellipse">
                    <a:avLst/>
                  </a:prstGeom>
                  <a:solidFill>
                    <a:srgbClr val="E36C09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18" name="Google Shape;418;p7"/>
                  <p:cNvSpPr/>
                  <p:nvPr/>
                </p:nvSpPr>
                <p:spPr>
                  <a:xfrm>
                    <a:off x="3395328" y="3318231"/>
                    <a:ext cx="394374" cy="360369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19" name="Google Shape;419;p7"/>
                  <p:cNvSpPr/>
                  <p:nvPr/>
                </p:nvSpPr>
                <p:spPr>
                  <a:xfrm>
                    <a:off x="5750723" y="2828425"/>
                    <a:ext cx="394374" cy="36036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20" name="Google Shape;420;p7"/>
                  <p:cNvSpPr/>
                  <p:nvPr/>
                </p:nvSpPr>
                <p:spPr>
                  <a:xfrm>
                    <a:off x="4991201" y="3496543"/>
                    <a:ext cx="394374" cy="360369"/>
                  </a:xfrm>
                  <a:prstGeom prst="ellipse">
                    <a:avLst/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421" name="Google Shape;421;p7"/>
                <p:cNvGrpSpPr/>
                <p:nvPr/>
              </p:nvGrpSpPr>
              <p:grpSpPr>
                <a:xfrm>
                  <a:off x="991603" y="5579740"/>
                  <a:ext cx="6336270" cy="1544337"/>
                  <a:chOff x="522974" y="2495588"/>
                  <a:chExt cx="6336270" cy="1544337"/>
                </a:xfrm>
              </p:grpSpPr>
              <p:sp>
                <p:nvSpPr>
                  <p:cNvPr id="422" name="Google Shape;422;p7"/>
                  <p:cNvSpPr/>
                  <p:nvPr/>
                </p:nvSpPr>
                <p:spPr>
                  <a:xfrm rot="181121">
                    <a:off x="550615" y="2660128"/>
                    <a:ext cx="6280988" cy="1215256"/>
                  </a:xfrm>
                  <a:prstGeom prst="flowChartInputOutput">
                    <a:avLst/>
                  </a:prstGeom>
                  <a:gradFill>
                    <a:gsLst>
                      <a:gs pos="0">
                        <a:srgbClr val="CACACA"/>
                      </a:gs>
                      <a:gs pos="50000">
                        <a:srgbClr val="DDDDDD"/>
                      </a:gs>
                      <a:gs pos="100000">
                        <a:srgbClr val="EEEEEE"/>
                      </a:gs>
                    </a:gsLst>
                    <a:lin ang="5400000" scaled="0"/>
                  </a:gradFill>
                  <a:ln w="9525" cap="flat" cmpd="sng">
                    <a:solidFill>
                      <a:srgbClr val="193258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23" name="Google Shape;423;p7"/>
                  <p:cNvSpPr/>
                  <p:nvPr/>
                </p:nvSpPr>
                <p:spPr>
                  <a:xfrm>
                    <a:off x="1602379" y="2734609"/>
                    <a:ext cx="394374" cy="360369"/>
                  </a:xfrm>
                  <a:prstGeom prst="ellipse">
                    <a:avLst/>
                  </a:prstGeom>
                  <a:gradFill>
                    <a:gsLst>
                      <a:gs pos="0">
                        <a:srgbClr val="401660"/>
                      </a:gs>
                      <a:gs pos="39000">
                        <a:srgbClr val="5D218B"/>
                      </a:gs>
                      <a:gs pos="100000">
                        <a:srgbClr val="B2A0C7"/>
                      </a:gs>
                    </a:gsLst>
                    <a:path path="circle">
                      <a:fillToRect r="100000" b="100000"/>
                    </a:path>
                    <a:tileRect l="-100000" t="-100000"/>
                  </a:gra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24" name="Google Shape;424;p7"/>
                  <p:cNvSpPr/>
                  <p:nvPr/>
                </p:nvSpPr>
                <p:spPr>
                  <a:xfrm>
                    <a:off x="2436951" y="2648241"/>
                    <a:ext cx="394374" cy="360369"/>
                  </a:xfrm>
                  <a:prstGeom prst="ellipse">
                    <a:avLst/>
                  </a:prstGeom>
                  <a:solidFill>
                    <a:srgbClr val="8CB3E3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25" name="Google Shape;425;p7"/>
                  <p:cNvSpPr/>
                  <p:nvPr/>
                </p:nvSpPr>
                <p:spPr>
                  <a:xfrm>
                    <a:off x="2362714" y="3267756"/>
                    <a:ext cx="394374" cy="360369"/>
                  </a:xfrm>
                  <a:prstGeom prst="ellipse">
                    <a:avLst/>
                  </a:prstGeom>
                  <a:solidFill>
                    <a:srgbClr val="31859B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26" name="Google Shape;426;p7"/>
                  <p:cNvSpPr/>
                  <p:nvPr/>
                </p:nvSpPr>
                <p:spPr>
                  <a:xfrm>
                    <a:off x="4698598" y="2863516"/>
                    <a:ext cx="394374" cy="360369"/>
                  </a:xfrm>
                  <a:prstGeom prst="ellipse">
                    <a:avLst/>
                  </a:prstGeom>
                  <a:solidFill>
                    <a:srgbClr val="76923C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27" name="Google Shape;427;p7"/>
                  <p:cNvSpPr/>
                  <p:nvPr/>
                </p:nvSpPr>
                <p:spPr>
                  <a:xfrm>
                    <a:off x="3449286" y="2782202"/>
                    <a:ext cx="394374" cy="360369"/>
                  </a:xfrm>
                  <a:prstGeom prst="ellipse">
                    <a:avLst/>
                  </a:prstGeom>
                  <a:solidFill>
                    <a:srgbClr val="E36C09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28" name="Google Shape;428;p7"/>
                  <p:cNvSpPr/>
                  <p:nvPr/>
                </p:nvSpPr>
                <p:spPr>
                  <a:xfrm>
                    <a:off x="3395328" y="3318231"/>
                    <a:ext cx="394374" cy="360369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29" name="Google Shape;429;p7"/>
                  <p:cNvSpPr/>
                  <p:nvPr/>
                </p:nvSpPr>
                <p:spPr>
                  <a:xfrm>
                    <a:off x="5750723" y="2828425"/>
                    <a:ext cx="394374" cy="36036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30" name="Google Shape;430;p7"/>
                  <p:cNvSpPr/>
                  <p:nvPr/>
                </p:nvSpPr>
                <p:spPr>
                  <a:xfrm>
                    <a:off x="4991201" y="3496543"/>
                    <a:ext cx="394374" cy="360369"/>
                  </a:xfrm>
                  <a:prstGeom prst="ellipse">
                    <a:avLst/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431" name="Google Shape;431;p7"/>
                <p:cNvGrpSpPr/>
                <p:nvPr/>
              </p:nvGrpSpPr>
              <p:grpSpPr>
                <a:xfrm>
                  <a:off x="1251355" y="5452102"/>
                  <a:ext cx="6336270" cy="1544337"/>
                  <a:chOff x="522974" y="2495588"/>
                  <a:chExt cx="6336270" cy="1544337"/>
                </a:xfrm>
              </p:grpSpPr>
              <p:sp>
                <p:nvSpPr>
                  <p:cNvPr id="432" name="Google Shape;432;p7"/>
                  <p:cNvSpPr/>
                  <p:nvPr/>
                </p:nvSpPr>
                <p:spPr>
                  <a:xfrm rot="181121">
                    <a:off x="550615" y="2660128"/>
                    <a:ext cx="6280988" cy="1215256"/>
                  </a:xfrm>
                  <a:prstGeom prst="flowChartInputOutput">
                    <a:avLst/>
                  </a:prstGeom>
                  <a:gradFill>
                    <a:gsLst>
                      <a:gs pos="0">
                        <a:srgbClr val="CACACA"/>
                      </a:gs>
                      <a:gs pos="50000">
                        <a:srgbClr val="DDDDDD"/>
                      </a:gs>
                      <a:gs pos="100000">
                        <a:srgbClr val="EEEEEE"/>
                      </a:gs>
                    </a:gsLst>
                    <a:lin ang="5400000" scaled="0"/>
                  </a:gradFill>
                  <a:ln w="9525" cap="flat" cmpd="sng">
                    <a:solidFill>
                      <a:srgbClr val="193258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33" name="Google Shape;433;p7"/>
                  <p:cNvSpPr/>
                  <p:nvPr/>
                </p:nvSpPr>
                <p:spPr>
                  <a:xfrm>
                    <a:off x="1602379" y="2734609"/>
                    <a:ext cx="394374" cy="360369"/>
                  </a:xfrm>
                  <a:prstGeom prst="ellipse">
                    <a:avLst/>
                  </a:prstGeom>
                  <a:gradFill>
                    <a:gsLst>
                      <a:gs pos="0">
                        <a:srgbClr val="401660"/>
                      </a:gs>
                      <a:gs pos="39000">
                        <a:srgbClr val="5D218B"/>
                      </a:gs>
                      <a:gs pos="100000">
                        <a:srgbClr val="B2A0C7"/>
                      </a:gs>
                    </a:gsLst>
                    <a:path path="circle">
                      <a:fillToRect r="100000" b="100000"/>
                    </a:path>
                    <a:tileRect l="-100000" t="-100000"/>
                  </a:gra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34" name="Google Shape;434;p7"/>
                  <p:cNvSpPr/>
                  <p:nvPr/>
                </p:nvSpPr>
                <p:spPr>
                  <a:xfrm>
                    <a:off x="2436951" y="2648241"/>
                    <a:ext cx="394374" cy="360369"/>
                  </a:xfrm>
                  <a:prstGeom prst="ellipse">
                    <a:avLst/>
                  </a:prstGeom>
                  <a:solidFill>
                    <a:srgbClr val="8CB3E3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35" name="Google Shape;435;p7"/>
                  <p:cNvSpPr/>
                  <p:nvPr/>
                </p:nvSpPr>
                <p:spPr>
                  <a:xfrm>
                    <a:off x="2362714" y="3267756"/>
                    <a:ext cx="394374" cy="360369"/>
                  </a:xfrm>
                  <a:prstGeom prst="ellipse">
                    <a:avLst/>
                  </a:prstGeom>
                  <a:solidFill>
                    <a:srgbClr val="31859B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36" name="Google Shape;436;p7"/>
                  <p:cNvSpPr/>
                  <p:nvPr/>
                </p:nvSpPr>
                <p:spPr>
                  <a:xfrm>
                    <a:off x="4698598" y="2863516"/>
                    <a:ext cx="394374" cy="360369"/>
                  </a:xfrm>
                  <a:prstGeom prst="ellipse">
                    <a:avLst/>
                  </a:prstGeom>
                  <a:solidFill>
                    <a:srgbClr val="76923C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37" name="Google Shape;437;p7"/>
                  <p:cNvSpPr/>
                  <p:nvPr/>
                </p:nvSpPr>
                <p:spPr>
                  <a:xfrm>
                    <a:off x="3449286" y="2782202"/>
                    <a:ext cx="394374" cy="360369"/>
                  </a:xfrm>
                  <a:prstGeom prst="ellipse">
                    <a:avLst/>
                  </a:prstGeom>
                  <a:solidFill>
                    <a:srgbClr val="E36C09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38" name="Google Shape;438;p7"/>
                  <p:cNvSpPr/>
                  <p:nvPr/>
                </p:nvSpPr>
                <p:spPr>
                  <a:xfrm>
                    <a:off x="3395328" y="3318231"/>
                    <a:ext cx="394374" cy="360369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39" name="Google Shape;439;p7"/>
                  <p:cNvSpPr/>
                  <p:nvPr/>
                </p:nvSpPr>
                <p:spPr>
                  <a:xfrm>
                    <a:off x="5750723" y="2828425"/>
                    <a:ext cx="394374" cy="36036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40" name="Google Shape;440;p7"/>
                  <p:cNvSpPr/>
                  <p:nvPr/>
                </p:nvSpPr>
                <p:spPr>
                  <a:xfrm>
                    <a:off x="4991201" y="3496543"/>
                    <a:ext cx="394374" cy="360369"/>
                  </a:xfrm>
                  <a:prstGeom prst="ellipse">
                    <a:avLst/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441" name="Google Shape;441;p7"/>
                <p:cNvGrpSpPr/>
                <p:nvPr/>
              </p:nvGrpSpPr>
              <p:grpSpPr>
                <a:xfrm>
                  <a:off x="1613408" y="5291014"/>
                  <a:ext cx="6336270" cy="1544337"/>
                  <a:chOff x="666406" y="2441801"/>
                  <a:chExt cx="6336270" cy="1544337"/>
                </a:xfrm>
              </p:grpSpPr>
              <p:sp>
                <p:nvSpPr>
                  <p:cNvPr id="442" name="Google Shape;442;p7"/>
                  <p:cNvSpPr/>
                  <p:nvPr/>
                </p:nvSpPr>
                <p:spPr>
                  <a:xfrm rot="181121">
                    <a:off x="694047" y="2606341"/>
                    <a:ext cx="6280988" cy="1215256"/>
                  </a:xfrm>
                  <a:prstGeom prst="flowChartInputOutput">
                    <a:avLst/>
                  </a:prstGeom>
                  <a:gradFill>
                    <a:gsLst>
                      <a:gs pos="0">
                        <a:srgbClr val="CACACA"/>
                      </a:gs>
                      <a:gs pos="50000">
                        <a:srgbClr val="DDDDDD"/>
                      </a:gs>
                      <a:gs pos="100000">
                        <a:srgbClr val="EEEEEE"/>
                      </a:gs>
                    </a:gsLst>
                    <a:lin ang="5400000" scaled="0"/>
                  </a:gradFill>
                  <a:ln w="9525" cap="flat" cmpd="sng">
                    <a:solidFill>
                      <a:srgbClr val="193258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43" name="Google Shape;443;p7"/>
                  <p:cNvSpPr/>
                  <p:nvPr/>
                </p:nvSpPr>
                <p:spPr>
                  <a:xfrm>
                    <a:off x="1602379" y="2734609"/>
                    <a:ext cx="394374" cy="360369"/>
                  </a:xfrm>
                  <a:prstGeom prst="ellipse">
                    <a:avLst/>
                  </a:prstGeom>
                  <a:gradFill>
                    <a:gsLst>
                      <a:gs pos="0">
                        <a:srgbClr val="401660"/>
                      </a:gs>
                      <a:gs pos="39000">
                        <a:srgbClr val="5D218B"/>
                      </a:gs>
                      <a:gs pos="100000">
                        <a:srgbClr val="B2A0C7"/>
                      </a:gs>
                    </a:gsLst>
                    <a:path path="circle">
                      <a:fillToRect r="100000" b="100000"/>
                    </a:path>
                    <a:tileRect l="-100000" t="-100000"/>
                  </a:gra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44" name="Google Shape;444;p7"/>
                  <p:cNvSpPr/>
                  <p:nvPr/>
                </p:nvSpPr>
                <p:spPr>
                  <a:xfrm>
                    <a:off x="2436951" y="2648241"/>
                    <a:ext cx="394374" cy="360369"/>
                  </a:xfrm>
                  <a:prstGeom prst="ellipse">
                    <a:avLst/>
                  </a:prstGeom>
                  <a:solidFill>
                    <a:srgbClr val="8CB3E3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45" name="Google Shape;445;p7"/>
                  <p:cNvSpPr/>
                  <p:nvPr/>
                </p:nvSpPr>
                <p:spPr>
                  <a:xfrm>
                    <a:off x="2362714" y="3267756"/>
                    <a:ext cx="394374" cy="360369"/>
                  </a:xfrm>
                  <a:prstGeom prst="ellipse">
                    <a:avLst/>
                  </a:prstGeom>
                  <a:solidFill>
                    <a:srgbClr val="31859B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46" name="Google Shape;446;p7"/>
                  <p:cNvSpPr/>
                  <p:nvPr/>
                </p:nvSpPr>
                <p:spPr>
                  <a:xfrm>
                    <a:off x="4698598" y="2863516"/>
                    <a:ext cx="394374" cy="360369"/>
                  </a:xfrm>
                  <a:prstGeom prst="ellipse">
                    <a:avLst/>
                  </a:prstGeom>
                  <a:solidFill>
                    <a:srgbClr val="76923C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47" name="Google Shape;447;p7"/>
                  <p:cNvSpPr/>
                  <p:nvPr/>
                </p:nvSpPr>
                <p:spPr>
                  <a:xfrm>
                    <a:off x="3449286" y="2782202"/>
                    <a:ext cx="394374" cy="360369"/>
                  </a:xfrm>
                  <a:prstGeom prst="ellipse">
                    <a:avLst/>
                  </a:prstGeom>
                  <a:solidFill>
                    <a:srgbClr val="E36C09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48" name="Google Shape;448;p7"/>
                  <p:cNvSpPr/>
                  <p:nvPr/>
                </p:nvSpPr>
                <p:spPr>
                  <a:xfrm>
                    <a:off x="3395328" y="3318231"/>
                    <a:ext cx="394374" cy="360369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49" name="Google Shape;449;p7"/>
                  <p:cNvSpPr/>
                  <p:nvPr/>
                </p:nvSpPr>
                <p:spPr>
                  <a:xfrm>
                    <a:off x="5750723" y="2828425"/>
                    <a:ext cx="394374" cy="36036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50" name="Google Shape;450;p7"/>
                  <p:cNvSpPr/>
                  <p:nvPr/>
                </p:nvSpPr>
                <p:spPr>
                  <a:xfrm>
                    <a:off x="4991201" y="3496543"/>
                    <a:ext cx="394374" cy="360369"/>
                  </a:xfrm>
                  <a:prstGeom prst="ellipse">
                    <a:avLst/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451" name="Google Shape;451;p7"/>
                <p:cNvGrpSpPr/>
                <p:nvPr/>
              </p:nvGrpSpPr>
              <p:grpSpPr>
                <a:xfrm>
                  <a:off x="1997167" y="5156289"/>
                  <a:ext cx="6336270" cy="1544337"/>
                  <a:chOff x="522974" y="2495588"/>
                  <a:chExt cx="6336270" cy="1544337"/>
                </a:xfrm>
              </p:grpSpPr>
              <p:sp>
                <p:nvSpPr>
                  <p:cNvPr id="452" name="Google Shape;452;p7"/>
                  <p:cNvSpPr/>
                  <p:nvPr/>
                </p:nvSpPr>
                <p:spPr>
                  <a:xfrm rot="181121">
                    <a:off x="550615" y="2660128"/>
                    <a:ext cx="6280988" cy="1215256"/>
                  </a:xfrm>
                  <a:prstGeom prst="flowChartInputOutput">
                    <a:avLst/>
                  </a:prstGeom>
                  <a:gradFill>
                    <a:gsLst>
                      <a:gs pos="0">
                        <a:srgbClr val="CACACA"/>
                      </a:gs>
                      <a:gs pos="50000">
                        <a:srgbClr val="DDDDDD"/>
                      </a:gs>
                      <a:gs pos="100000">
                        <a:srgbClr val="EEEEEE"/>
                      </a:gs>
                    </a:gsLst>
                    <a:lin ang="5400000" scaled="0"/>
                  </a:gradFill>
                  <a:ln w="9525" cap="flat" cmpd="sng">
                    <a:solidFill>
                      <a:srgbClr val="193258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53" name="Google Shape;453;p7"/>
                  <p:cNvSpPr/>
                  <p:nvPr/>
                </p:nvSpPr>
                <p:spPr>
                  <a:xfrm>
                    <a:off x="1602379" y="2734609"/>
                    <a:ext cx="394374" cy="360369"/>
                  </a:xfrm>
                  <a:prstGeom prst="ellipse">
                    <a:avLst/>
                  </a:prstGeom>
                  <a:gradFill>
                    <a:gsLst>
                      <a:gs pos="0">
                        <a:srgbClr val="401660"/>
                      </a:gs>
                      <a:gs pos="39000">
                        <a:srgbClr val="5D218B"/>
                      </a:gs>
                      <a:gs pos="100000">
                        <a:srgbClr val="B2A0C7"/>
                      </a:gs>
                    </a:gsLst>
                    <a:path path="circle">
                      <a:fillToRect r="100000" b="100000"/>
                    </a:path>
                    <a:tileRect l="-100000" t="-100000"/>
                  </a:gra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54" name="Google Shape;454;p7"/>
                  <p:cNvSpPr/>
                  <p:nvPr/>
                </p:nvSpPr>
                <p:spPr>
                  <a:xfrm>
                    <a:off x="2436951" y="2648241"/>
                    <a:ext cx="394374" cy="360369"/>
                  </a:xfrm>
                  <a:prstGeom prst="ellipse">
                    <a:avLst/>
                  </a:prstGeom>
                  <a:solidFill>
                    <a:srgbClr val="8CB3E3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55" name="Google Shape;455;p7"/>
                  <p:cNvSpPr/>
                  <p:nvPr/>
                </p:nvSpPr>
                <p:spPr>
                  <a:xfrm>
                    <a:off x="2362714" y="3267756"/>
                    <a:ext cx="394374" cy="360369"/>
                  </a:xfrm>
                  <a:prstGeom prst="ellipse">
                    <a:avLst/>
                  </a:prstGeom>
                  <a:solidFill>
                    <a:srgbClr val="31859B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56" name="Google Shape;456;p7"/>
                  <p:cNvSpPr/>
                  <p:nvPr/>
                </p:nvSpPr>
                <p:spPr>
                  <a:xfrm>
                    <a:off x="4698598" y="2863516"/>
                    <a:ext cx="394374" cy="360369"/>
                  </a:xfrm>
                  <a:prstGeom prst="ellipse">
                    <a:avLst/>
                  </a:prstGeom>
                  <a:solidFill>
                    <a:srgbClr val="76923C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57" name="Google Shape;457;p7"/>
                  <p:cNvSpPr/>
                  <p:nvPr/>
                </p:nvSpPr>
                <p:spPr>
                  <a:xfrm>
                    <a:off x="3449286" y="2782202"/>
                    <a:ext cx="394374" cy="360369"/>
                  </a:xfrm>
                  <a:prstGeom prst="ellipse">
                    <a:avLst/>
                  </a:prstGeom>
                  <a:solidFill>
                    <a:srgbClr val="E36C09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58" name="Google Shape;458;p7"/>
                  <p:cNvSpPr/>
                  <p:nvPr/>
                </p:nvSpPr>
                <p:spPr>
                  <a:xfrm>
                    <a:off x="3395328" y="3318231"/>
                    <a:ext cx="394374" cy="360369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59" name="Google Shape;459;p7"/>
                  <p:cNvSpPr/>
                  <p:nvPr/>
                </p:nvSpPr>
                <p:spPr>
                  <a:xfrm>
                    <a:off x="5750723" y="2828425"/>
                    <a:ext cx="394374" cy="36036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60" name="Google Shape;460;p7"/>
                  <p:cNvSpPr/>
                  <p:nvPr/>
                </p:nvSpPr>
                <p:spPr>
                  <a:xfrm>
                    <a:off x="4991201" y="3496543"/>
                    <a:ext cx="394374" cy="360369"/>
                  </a:xfrm>
                  <a:prstGeom prst="ellipse">
                    <a:avLst/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461" name="Google Shape;461;p7"/>
                <p:cNvGrpSpPr/>
                <p:nvPr/>
              </p:nvGrpSpPr>
              <p:grpSpPr>
                <a:xfrm>
                  <a:off x="2430830" y="4980178"/>
                  <a:ext cx="6336270" cy="1544337"/>
                  <a:chOff x="522974" y="2495588"/>
                  <a:chExt cx="6336270" cy="1544337"/>
                </a:xfrm>
              </p:grpSpPr>
              <p:sp>
                <p:nvSpPr>
                  <p:cNvPr id="462" name="Google Shape;462;p7"/>
                  <p:cNvSpPr/>
                  <p:nvPr/>
                </p:nvSpPr>
                <p:spPr>
                  <a:xfrm rot="181121">
                    <a:off x="550615" y="2660128"/>
                    <a:ext cx="6280988" cy="1215256"/>
                  </a:xfrm>
                  <a:prstGeom prst="flowChartInputOutput">
                    <a:avLst/>
                  </a:prstGeom>
                  <a:gradFill>
                    <a:gsLst>
                      <a:gs pos="0">
                        <a:srgbClr val="CACACA"/>
                      </a:gs>
                      <a:gs pos="50000">
                        <a:srgbClr val="DDDDDD"/>
                      </a:gs>
                      <a:gs pos="100000">
                        <a:srgbClr val="EEEEEE"/>
                      </a:gs>
                    </a:gsLst>
                    <a:lin ang="5400000" scaled="0"/>
                  </a:gradFill>
                  <a:ln w="9525" cap="flat" cmpd="sng">
                    <a:solidFill>
                      <a:srgbClr val="193258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63" name="Google Shape;463;p7"/>
                  <p:cNvSpPr/>
                  <p:nvPr/>
                </p:nvSpPr>
                <p:spPr>
                  <a:xfrm>
                    <a:off x="1602379" y="2734609"/>
                    <a:ext cx="394374" cy="360369"/>
                  </a:xfrm>
                  <a:prstGeom prst="ellipse">
                    <a:avLst/>
                  </a:prstGeom>
                  <a:gradFill>
                    <a:gsLst>
                      <a:gs pos="0">
                        <a:srgbClr val="401660"/>
                      </a:gs>
                      <a:gs pos="39000">
                        <a:srgbClr val="5D218B"/>
                      </a:gs>
                      <a:gs pos="100000">
                        <a:srgbClr val="B2A0C7"/>
                      </a:gs>
                    </a:gsLst>
                    <a:path path="circle">
                      <a:fillToRect r="100000" b="100000"/>
                    </a:path>
                    <a:tileRect l="-100000" t="-100000"/>
                  </a:gra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64" name="Google Shape;464;p7"/>
                  <p:cNvSpPr/>
                  <p:nvPr/>
                </p:nvSpPr>
                <p:spPr>
                  <a:xfrm>
                    <a:off x="2436951" y="2648241"/>
                    <a:ext cx="394374" cy="360369"/>
                  </a:xfrm>
                  <a:prstGeom prst="ellipse">
                    <a:avLst/>
                  </a:prstGeom>
                  <a:solidFill>
                    <a:srgbClr val="8CB3E3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65" name="Google Shape;465;p7"/>
                  <p:cNvSpPr/>
                  <p:nvPr/>
                </p:nvSpPr>
                <p:spPr>
                  <a:xfrm>
                    <a:off x="2362714" y="3267756"/>
                    <a:ext cx="394374" cy="360369"/>
                  </a:xfrm>
                  <a:prstGeom prst="ellipse">
                    <a:avLst/>
                  </a:prstGeom>
                  <a:solidFill>
                    <a:srgbClr val="31859B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66" name="Google Shape;466;p7"/>
                  <p:cNvSpPr/>
                  <p:nvPr/>
                </p:nvSpPr>
                <p:spPr>
                  <a:xfrm>
                    <a:off x="4698598" y="2863516"/>
                    <a:ext cx="394374" cy="360369"/>
                  </a:xfrm>
                  <a:prstGeom prst="ellipse">
                    <a:avLst/>
                  </a:prstGeom>
                  <a:solidFill>
                    <a:srgbClr val="76923C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67" name="Google Shape;467;p7"/>
                  <p:cNvSpPr/>
                  <p:nvPr/>
                </p:nvSpPr>
                <p:spPr>
                  <a:xfrm>
                    <a:off x="3449286" y="2782202"/>
                    <a:ext cx="394374" cy="360369"/>
                  </a:xfrm>
                  <a:prstGeom prst="ellipse">
                    <a:avLst/>
                  </a:prstGeom>
                  <a:solidFill>
                    <a:srgbClr val="E36C09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68" name="Google Shape;468;p7"/>
                  <p:cNvSpPr/>
                  <p:nvPr/>
                </p:nvSpPr>
                <p:spPr>
                  <a:xfrm>
                    <a:off x="3395328" y="3318231"/>
                    <a:ext cx="394374" cy="360369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69" name="Google Shape;469;p7"/>
                  <p:cNvSpPr/>
                  <p:nvPr/>
                </p:nvSpPr>
                <p:spPr>
                  <a:xfrm>
                    <a:off x="5750723" y="2828425"/>
                    <a:ext cx="394374" cy="36036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70" name="Google Shape;470;p7"/>
                  <p:cNvSpPr/>
                  <p:nvPr/>
                </p:nvSpPr>
                <p:spPr>
                  <a:xfrm>
                    <a:off x="4991201" y="3496543"/>
                    <a:ext cx="394374" cy="360369"/>
                  </a:xfrm>
                  <a:prstGeom prst="ellipse">
                    <a:avLst/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471" name="Google Shape;471;p7"/>
                <p:cNvGrpSpPr/>
                <p:nvPr/>
              </p:nvGrpSpPr>
              <p:grpSpPr>
                <a:xfrm>
                  <a:off x="2849030" y="4773941"/>
                  <a:ext cx="6336270" cy="1544337"/>
                  <a:chOff x="522974" y="2495588"/>
                  <a:chExt cx="6336270" cy="1544337"/>
                </a:xfrm>
              </p:grpSpPr>
              <p:sp>
                <p:nvSpPr>
                  <p:cNvPr id="472" name="Google Shape;472;p7"/>
                  <p:cNvSpPr/>
                  <p:nvPr/>
                </p:nvSpPr>
                <p:spPr>
                  <a:xfrm rot="181121">
                    <a:off x="550615" y="2660128"/>
                    <a:ext cx="6280988" cy="1215256"/>
                  </a:xfrm>
                  <a:prstGeom prst="flowChartInputOutput">
                    <a:avLst/>
                  </a:prstGeom>
                  <a:gradFill>
                    <a:gsLst>
                      <a:gs pos="0">
                        <a:srgbClr val="CACACA"/>
                      </a:gs>
                      <a:gs pos="50000">
                        <a:srgbClr val="DDDDDD"/>
                      </a:gs>
                      <a:gs pos="100000">
                        <a:srgbClr val="EEEEEE"/>
                      </a:gs>
                    </a:gsLst>
                    <a:lin ang="5400000" scaled="0"/>
                  </a:gradFill>
                  <a:ln w="9525" cap="flat" cmpd="sng">
                    <a:solidFill>
                      <a:srgbClr val="193258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73" name="Google Shape;473;p7"/>
                  <p:cNvSpPr/>
                  <p:nvPr/>
                </p:nvSpPr>
                <p:spPr>
                  <a:xfrm>
                    <a:off x="1602379" y="2734609"/>
                    <a:ext cx="394374" cy="360369"/>
                  </a:xfrm>
                  <a:prstGeom prst="ellipse">
                    <a:avLst/>
                  </a:prstGeom>
                  <a:gradFill>
                    <a:gsLst>
                      <a:gs pos="0">
                        <a:srgbClr val="401660"/>
                      </a:gs>
                      <a:gs pos="39000">
                        <a:srgbClr val="5D218B"/>
                      </a:gs>
                      <a:gs pos="100000">
                        <a:srgbClr val="B2A0C7"/>
                      </a:gs>
                    </a:gsLst>
                    <a:path path="circle">
                      <a:fillToRect r="100000" b="100000"/>
                    </a:path>
                    <a:tileRect l="-100000" t="-100000"/>
                  </a:gra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74" name="Google Shape;474;p7"/>
                  <p:cNvSpPr/>
                  <p:nvPr/>
                </p:nvSpPr>
                <p:spPr>
                  <a:xfrm>
                    <a:off x="2436951" y="2648241"/>
                    <a:ext cx="394374" cy="360369"/>
                  </a:xfrm>
                  <a:prstGeom prst="ellipse">
                    <a:avLst/>
                  </a:prstGeom>
                  <a:solidFill>
                    <a:srgbClr val="8CB3E3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75" name="Google Shape;475;p7"/>
                  <p:cNvSpPr/>
                  <p:nvPr/>
                </p:nvSpPr>
                <p:spPr>
                  <a:xfrm>
                    <a:off x="2362714" y="3267756"/>
                    <a:ext cx="394374" cy="360369"/>
                  </a:xfrm>
                  <a:prstGeom prst="ellipse">
                    <a:avLst/>
                  </a:prstGeom>
                  <a:solidFill>
                    <a:srgbClr val="31859B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76" name="Google Shape;476;p7"/>
                  <p:cNvSpPr/>
                  <p:nvPr/>
                </p:nvSpPr>
                <p:spPr>
                  <a:xfrm>
                    <a:off x="4698598" y="2863516"/>
                    <a:ext cx="394374" cy="360369"/>
                  </a:xfrm>
                  <a:prstGeom prst="ellipse">
                    <a:avLst/>
                  </a:prstGeom>
                  <a:solidFill>
                    <a:srgbClr val="76923C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77" name="Google Shape;477;p7"/>
                  <p:cNvSpPr/>
                  <p:nvPr/>
                </p:nvSpPr>
                <p:spPr>
                  <a:xfrm>
                    <a:off x="3449286" y="2782202"/>
                    <a:ext cx="394374" cy="360369"/>
                  </a:xfrm>
                  <a:prstGeom prst="ellipse">
                    <a:avLst/>
                  </a:prstGeom>
                  <a:solidFill>
                    <a:srgbClr val="E36C09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78" name="Google Shape;478;p7"/>
                  <p:cNvSpPr/>
                  <p:nvPr/>
                </p:nvSpPr>
                <p:spPr>
                  <a:xfrm>
                    <a:off x="3395328" y="3318231"/>
                    <a:ext cx="394374" cy="360369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79" name="Google Shape;479;p7"/>
                  <p:cNvSpPr/>
                  <p:nvPr/>
                </p:nvSpPr>
                <p:spPr>
                  <a:xfrm>
                    <a:off x="5750723" y="2828425"/>
                    <a:ext cx="394374" cy="360369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80" name="Google Shape;480;p7"/>
                  <p:cNvSpPr/>
                  <p:nvPr/>
                </p:nvSpPr>
                <p:spPr>
                  <a:xfrm>
                    <a:off x="4991201" y="3496543"/>
                    <a:ext cx="394374" cy="360369"/>
                  </a:xfrm>
                  <a:prstGeom prst="ellipse">
                    <a:avLst/>
                  </a:prstGeom>
                  <a:solidFill>
                    <a:srgbClr val="7F7F7F"/>
                  </a:solidFill>
                  <a:ln>
                    <a:noFill/>
                  </a:ln>
                </p:spPr>
                <p:txBody>
                  <a:bodyPr spcFirstLastPara="1" wrap="square" lIns="91425" tIns="0" rIns="91425" bIns="2743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2400" b="1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481" name="Google Shape;481;p7"/>
                <p:cNvSpPr txBox="1"/>
                <p:nvPr/>
              </p:nvSpPr>
              <p:spPr>
                <a:xfrm>
                  <a:off x="647376" y="6942313"/>
                  <a:ext cx="1750278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0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Taxa 10</a:t>
                  </a:r>
                  <a:endParaRPr/>
                </a:p>
              </p:txBody>
            </p:sp>
          </p:grpSp>
          <p:grpSp>
            <p:nvGrpSpPr>
              <p:cNvPr id="482" name="Google Shape;482;p7"/>
              <p:cNvGrpSpPr/>
              <p:nvPr/>
            </p:nvGrpSpPr>
            <p:grpSpPr>
              <a:xfrm>
                <a:off x="2584418" y="2243369"/>
                <a:ext cx="10443475" cy="1766301"/>
                <a:chOff x="3677504" y="881113"/>
                <a:chExt cx="10443475" cy="1766301"/>
              </a:xfrm>
            </p:grpSpPr>
            <p:grpSp>
              <p:nvGrpSpPr>
                <p:cNvPr id="483" name="Google Shape;483;p7"/>
                <p:cNvGrpSpPr/>
                <p:nvPr/>
              </p:nvGrpSpPr>
              <p:grpSpPr>
                <a:xfrm>
                  <a:off x="7784709" y="1103078"/>
                  <a:ext cx="6336270" cy="1544337"/>
                  <a:chOff x="3977504" y="625378"/>
                  <a:chExt cx="6336270" cy="1544337"/>
                </a:xfrm>
              </p:grpSpPr>
              <p:grpSp>
                <p:nvGrpSpPr>
                  <p:cNvPr id="484" name="Google Shape;484;p7"/>
                  <p:cNvGrpSpPr/>
                  <p:nvPr/>
                </p:nvGrpSpPr>
                <p:grpSpPr>
                  <a:xfrm>
                    <a:off x="3977504" y="625378"/>
                    <a:ext cx="6336270" cy="1544337"/>
                    <a:chOff x="522974" y="2495588"/>
                    <a:chExt cx="6336270" cy="1544337"/>
                  </a:xfrm>
                </p:grpSpPr>
                <p:sp>
                  <p:nvSpPr>
                    <p:cNvPr id="485" name="Google Shape;485;p7"/>
                    <p:cNvSpPr/>
                    <p:nvPr/>
                  </p:nvSpPr>
                  <p:spPr>
                    <a:xfrm rot="181121">
                      <a:off x="550615" y="2660128"/>
                      <a:ext cx="6280988" cy="1215256"/>
                    </a:xfrm>
                    <a:prstGeom prst="flowChartInputOutput">
                      <a:avLst/>
                    </a:prstGeom>
                    <a:gradFill>
                      <a:gsLst>
                        <a:gs pos="0">
                          <a:srgbClr val="CACACA"/>
                        </a:gs>
                        <a:gs pos="50000">
                          <a:srgbClr val="DDDDDD"/>
                        </a:gs>
                        <a:gs pos="100000">
                          <a:srgbClr val="EEEEEE"/>
                        </a:gs>
                      </a:gsLst>
                      <a:lin ang="5400000" scaled="0"/>
                    </a:gradFill>
                    <a:ln w="9525" cap="flat" cmpd="sng">
                      <a:solidFill>
                        <a:srgbClr val="19325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486" name="Google Shape;486;p7"/>
                    <p:cNvSpPr/>
                    <p:nvPr/>
                  </p:nvSpPr>
                  <p:spPr>
                    <a:xfrm>
                      <a:off x="1602379" y="2734609"/>
                      <a:ext cx="394374" cy="36036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rgbClr val="401660"/>
                        </a:gs>
                        <a:gs pos="39000">
                          <a:srgbClr val="5D218B"/>
                        </a:gs>
                        <a:gs pos="100000">
                          <a:srgbClr val="B2A0C7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487" name="Google Shape;487;p7"/>
                    <p:cNvSpPr/>
                    <p:nvPr/>
                  </p:nvSpPr>
                  <p:spPr>
                    <a:xfrm>
                      <a:off x="2436951" y="2648241"/>
                      <a:ext cx="394374" cy="360369"/>
                    </a:xfrm>
                    <a:prstGeom prst="ellipse">
                      <a:avLst/>
                    </a:prstGeom>
                    <a:solidFill>
                      <a:srgbClr val="8CB3E3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488" name="Google Shape;488;p7"/>
                    <p:cNvSpPr/>
                    <p:nvPr/>
                  </p:nvSpPr>
                  <p:spPr>
                    <a:xfrm>
                      <a:off x="2362714" y="3267756"/>
                      <a:ext cx="394374" cy="360369"/>
                    </a:xfrm>
                    <a:prstGeom prst="ellipse">
                      <a:avLst/>
                    </a:prstGeom>
                    <a:solidFill>
                      <a:srgbClr val="31859B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489" name="Google Shape;489;p7"/>
                    <p:cNvSpPr/>
                    <p:nvPr/>
                  </p:nvSpPr>
                  <p:spPr>
                    <a:xfrm>
                      <a:off x="4698598" y="2863516"/>
                      <a:ext cx="394374" cy="360369"/>
                    </a:xfrm>
                    <a:prstGeom prst="ellipse">
                      <a:avLst/>
                    </a:prstGeom>
                    <a:solidFill>
                      <a:srgbClr val="76923C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490" name="Google Shape;490;p7"/>
                    <p:cNvSpPr/>
                    <p:nvPr/>
                  </p:nvSpPr>
                  <p:spPr>
                    <a:xfrm>
                      <a:off x="3449286" y="2782202"/>
                      <a:ext cx="394374" cy="360369"/>
                    </a:xfrm>
                    <a:prstGeom prst="ellipse">
                      <a:avLst/>
                    </a:prstGeom>
                    <a:solidFill>
                      <a:srgbClr val="E36C09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491" name="Google Shape;491;p7"/>
                    <p:cNvSpPr/>
                    <p:nvPr/>
                  </p:nvSpPr>
                  <p:spPr>
                    <a:xfrm>
                      <a:off x="3395328" y="3318231"/>
                      <a:ext cx="394374" cy="36036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492" name="Google Shape;492;p7"/>
                    <p:cNvSpPr/>
                    <p:nvPr/>
                  </p:nvSpPr>
                  <p:spPr>
                    <a:xfrm>
                      <a:off x="5750723" y="2828425"/>
                      <a:ext cx="394374" cy="360369"/>
                    </a:xfrm>
                    <a:prstGeom prst="ellipse">
                      <a:avLst/>
                    </a:prstGeom>
                    <a:solidFill>
                      <a:srgbClr val="EBCA87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493" name="Google Shape;493;p7"/>
                    <p:cNvSpPr/>
                    <p:nvPr/>
                  </p:nvSpPr>
                  <p:spPr>
                    <a:xfrm>
                      <a:off x="4991201" y="3496543"/>
                      <a:ext cx="394374" cy="360369"/>
                    </a:xfrm>
                    <a:prstGeom prst="ellipse">
                      <a:avLst/>
                    </a:prstGeom>
                    <a:solidFill>
                      <a:srgbClr val="7F7F7F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</p:grpSp>
              <p:sp>
                <p:nvSpPr>
                  <p:cNvPr id="494" name="Google Shape;494;p7"/>
                  <p:cNvSpPr txBox="1"/>
                  <p:nvPr/>
                </p:nvSpPr>
                <p:spPr>
                  <a:xfrm>
                    <a:off x="4272252" y="1428957"/>
                    <a:ext cx="1326775" cy="50783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7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Taxa 1</a:t>
                    </a:r>
                    <a:endParaRPr/>
                  </a:p>
                </p:txBody>
              </p:sp>
            </p:grpSp>
            <p:sp>
              <p:nvSpPr>
                <p:cNvPr id="495" name="Google Shape;495;p7"/>
                <p:cNvSpPr txBox="1"/>
                <p:nvPr/>
              </p:nvSpPr>
              <p:spPr>
                <a:xfrm>
                  <a:off x="3677504" y="881113"/>
                  <a:ext cx="4278784" cy="9233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700" dirty="0" err="1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plex</a:t>
                  </a:r>
                  <a:r>
                    <a:rPr lang="en-US" sz="2700" dirty="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 (network layer) = taxa </a:t>
                  </a:r>
                  <a:r>
                    <a:rPr lang="en-US" sz="2700" dirty="0" smtClean="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(m= </a:t>
                  </a:r>
                  <a:r>
                    <a:rPr lang="en-US" sz="2700" dirty="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10)</a:t>
                  </a:r>
                  <a:endParaRPr dirty="0"/>
                </a:p>
              </p:txBody>
            </p:sp>
            <p:cxnSp>
              <p:nvCxnSpPr>
                <p:cNvPr id="496" name="Google Shape;496;p7"/>
                <p:cNvCxnSpPr/>
                <p:nvPr/>
              </p:nvCxnSpPr>
              <p:spPr>
                <a:xfrm>
                  <a:off x="7444872" y="1400698"/>
                  <a:ext cx="924507" cy="380008"/>
                </a:xfrm>
                <a:prstGeom prst="straightConnector1">
                  <a:avLst/>
                </a:prstGeom>
                <a:noFill/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triangle" w="lg" len="lg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</p:cxnSp>
            <p:cxnSp>
              <p:nvCxnSpPr>
                <p:cNvPr id="497" name="Google Shape;497;p7"/>
                <p:cNvCxnSpPr>
                  <a:stCxn id="487" idx="6"/>
                  <a:endCxn id="490" idx="2"/>
                </p:cNvCxnSpPr>
                <p:nvPr/>
              </p:nvCxnSpPr>
              <p:spPr>
                <a:xfrm>
                  <a:off x="10093060" y="1435916"/>
                  <a:ext cx="618000" cy="1341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dash"/>
                  <a:round/>
                  <a:headEnd type="none" w="sm" len="sm"/>
                  <a:tailEnd type="triangle" w="lg" len="lg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</p:cxnSp>
            <p:cxnSp>
              <p:nvCxnSpPr>
                <p:cNvPr id="498" name="Google Shape;498;p7"/>
                <p:cNvCxnSpPr>
                  <a:endCxn id="489" idx="2"/>
                </p:cNvCxnSpPr>
                <p:nvPr/>
              </p:nvCxnSpPr>
              <p:spPr>
                <a:xfrm rot="10800000" flipH="1">
                  <a:off x="11051333" y="1651190"/>
                  <a:ext cx="909000" cy="4278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dash"/>
                  <a:round/>
                  <a:headEnd type="none" w="sm" len="sm"/>
                  <a:tailEnd type="triangle" w="lg" len="lg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</p:cxnSp>
            <p:cxnSp>
              <p:nvCxnSpPr>
                <p:cNvPr id="499" name="Google Shape;499;p7"/>
                <p:cNvCxnSpPr>
                  <a:stCxn id="493" idx="7"/>
                </p:cNvCxnSpPr>
                <p:nvPr/>
              </p:nvCxnSpPr>
              <p:spPr>
                <a:xfrm rot="10800000" flipH="1">
                  <a:off x="12589555" y="1600608"/>
                  <a:ext cx="620100" cy="5562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dash"/>
                  <a:round/>
                  <a:headEnd type="none" w="sm" len="sm"/>
                  <a:tailEnd type="triangle" w="lg" len="lg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</p:cxnSp>
          </p:grpSp>
          <p:grpSp>
            <p:nvGrpSpPr>
              <p:cNvPr id="500" name="Google Shape;500;p7"/>
              <p:cNvGrpSpPr/>
              <p:nvPr/>
            </p:nvGrpSpPr>
            <p:grpSpPr>
              <a:xfrm>
                <a:off x="2008127" y="3255072"/>
                <a:ext cx="8951984" cy="2942721"/>
                <a:chOff x="328828" y="2414192"/>
                <a:chExt cx="8951984" cy="2942721"/>
              </a:xfrm>
            </p:grpSpPr>
            <p:grpSp>
              <p:nvGrpSpPr>
                <p:cNvPr id="501" name="Google Shape;501;p7"/>
                <p:cNvGrpSpPr/>
                <p:nvPr/>
              </p:nvGrpSpPr>
              <p:grpSpPr>
                <a:xfrm>
                  <a:off x="2944542" y="3023977"/>
                  <a:ext cx="6336270" cy="1544337"/>
                  <a:chOff x="2891970" y="2343703"/>
                  <a:chExt cx="6336270" cy="1544337"/>
                </a:xfrm>
              </p:grpSpPr>
              <p:grpSp>
                <p:nvGrpSpPr>
                  <p:cNvPr id="502" name="Google Shape;502;p7"/>
                  <p:cNvGrpSpPr/>
                  <p:nvPr/>
                </p:nvGrpSpPr>
                <p:grpSpPr>
                  <a:xfrm>
                    <a:off x="2891970" y="2343703"/>
                    <a:ext cx="6336270" cy="1544337"/>
                    <a:chOff x="522974" y="2495588"/>
                    <a:chExt cx="6336270" cy="1544337"/>
                  </a:xfrm>
                </p:grpSpPr>
                <p:sp>
                  <p:nvSpPr>
                    <p:cNvPr id="503" name="Google Shape;503;p7"/>
                    <p:cNvSpPr/>
                    <p:nvPr/>
                  </p:nvSpPr>
                  <p:spPr>
                    <a:xfrm rot="181121">
                      <a:off x="550615" y="2660128"/>
                      <a:ext cx="6280988" cy="1215256"/>
                    </a:xfrm>
                    <a:prstGeom prst="flowChartInputOutput">
                      <a:avLst/>
                    </a:prstGeom>
                    <a:gradFill>
                      <a:gsLst>
                        <a:gs pos="0">
                          <a:srgbClr val="CACACA"/>
                        </a:gs>
                        <a:gs pos="50000">
                          <a:srgbClr val="DDDDDD"/>
                        </a:gs>
                        <a:gs pos="100000">
                          <a:srgbClr val="EEEEEE"/>
                        </a:gs>
                      </a:gsLst>
                      <a:lin ang="5400000" scaled="0"/>
                    </a:gradFill>
                    <a:ln w="9525" cap="flat" cmpd="sng">
                      <a:solidFill>
                        <a:srgbClr val="193258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504" name="Google Shape;504;p7"/>
                    <p:cNvSpPr/>
                    <p:nvPr/>
                  </p:nvSpPr>
                  <p:spPr>
                    <a:xfrm>
                      <a:off x="1602379" y="2734609"/>
                      <a:ext cx="394374" cy="360369"/>
                    </a:xfrm>
                    <a:prstGeom prst="ellipse">
                      <a:avLst/>
                    </a:prstGeom>
                    <a:gradFill>
                      <a:gsLst>
                        <a:gs pos="0">
                          <a:srgbClr val="401660"/>
                        </a:gs>
                        <a:gs pos="39000">
                          <a:srgbClr val="5D218B"/>
                        </a:gs>
                        <a:gs pos="100000">
                          <a:srgbClr val="B2A0C7"/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505" name="Google Shape;505;p7"/>
                    <p:cNvSpPr/>
                    <p:nvPr/>
                  </p:nvSpPr>
                  <p:spPr>
                    <a:xfrm>
                      <a:off x="2436951" y="2648241"/>
                      <a:ext cx="394374" cy="360369"/>
                    </a:xfrm>
                    <a:prstGeom prst="ellipse">
                      <a:avLst/>
                    </a:prstGeom>
                    <a:solidFill>
                      <a:srgbClr val="8CB3E3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506" name="Google Shape;506;p7"/>
                    <p:cNvSpPr/>
                    <p:nvPr/>
                  </p:nvSpPr>
                  <p:spPr>
                    <a:xfrm>
                      <a:off x="2362714" y="3267756"/>
                      <a:ext cx="394374" cy="360369"/>
                    </a:xfrm>
                    <a:prstGeom prst="ellipse">
                      <a:avLst/>
                    </a:prstGeom>
                    <a:solidFill>
                      <a:srgbClr val="31859B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507" name="Google Shape;507;p7"/>
                    <p:cNvSpPr/>
                    <p:nvPr/>
                  </p:nvSpPr>
                  <p:spPr>
                    <a:xfrm>
                      <a:off x="4698598" y="2845587"/>
                      <a:ext cx="394374" cy="360369"/>
                    </a:xfrm>
                    <a:prstGeom prst="ellipse">
                      <a:avLst/>
                    </a:prstGeom>
                    <a:solidFill>
                      <a:srgbClr val="76923C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508" name="Google Shape;508;p7"/>
                    <p:cNvSpPr/>
                    <p:nvPr/>
                  </p:nvSpPr>
                  <p:spPr>
                    <a:xfrm>
                      <a:off x="3449286" y="2782202"/>
                      <a:ext cx="394374" cy="360369"/>
                    </a:xfrm>
                    <a:prstGeom prst="ellipse">
                      <a:avLst/>
                    </a:prstGeom>
                    <a:solidFill>
                      <a:srgbClr val="E36C09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509" name="Google Shape;509;p7"/>
                    <p:cNvSpPr/>
                    <p:nvPr/>
                  </p:nvSpPr>
                  <p:spPr>
                    <a:xfrm>
                      <a:off x="3395328" y="3318231"/>
                      <a:ext cx="394374" cy="360369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510" name="Google Shape;510;p7"/>
                    <p:cNvSpPr/>
                    <p:nvPr/>
                  </p:nvSpPr>
                  <p:spPr>
                    <a:xfrm>
                      <a:off x="5750723" y="2828425"/>
                      <a:ext cx="394374" cy="360369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511" name="Google Shape;511;p7"/>
                    <p:cNvSpPr/>
                    <p:nvPr/>
                  </p:nvSpPr>
                  <p:spPr>
                    <a:xfrm>
                      <a:off x="5165954" y="3522863"/>
                      <a:ext cx="394374" cy="360369"/>
                    </a:xfrm>
                    <a:prstGeom prst="ellipse">
                      <a:avLst/>
                    </a:prstGeom>
                    <a:solidFill>
                      <a:srgbClr val="7F7F7F"/>
                    </a:solidFill>
                    <a:ln>
                      <a:noFill/>
                    </a:ln>
                  </p:spPr>
                  <p:txBody>
                    <a:bodyPr spcFirstLastPara="1" wrap="square" lIns="91425" tIns="0" rIns="91425" bIns="274300" anchor="ctr" anchorCtr="0">
                      <a:noAutofit/>
                    </a:bodyPr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p:txBody>
                </p:sp>
              </p:grpSp>
              <p:sp>
                <p:nvSpPr>
                  <p:cNvPr id="512" name="Google Shape;512;p7"/>
                  <p:cNvSpPr txBox="1"/>
                  <p:nvPr/>
                </p:nvSpPr>
                <p:spPr>
                  <a:xfrm>
                    <a:off x="3307987" y="3043332"/>
                    <a:ext cx="1326775" cy="50783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27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rPr>
                      <a:t>Taxa 2</a:t>
                    </a:r>
                    <a:endParaRPr/>
                  </a:p>
                </p:txBody>
              </p:sp>
            </p:grpSp>
            <p:sp>
              <p:nvSpPr>
                <p:cNvPr id="513" name="Google Shape;513;p7"/>
                <p:cNvSpPr txBox="1"/>
                <p:nvPr/>
              </p:nvSpPr>
              <p:spPr>
                <a:xfrm>
                  <a:off x="328828" y="2414192"/>
                  <a:ext cx="3223987" cy="133882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7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Nodes = states in different places</a:t>
                  </a:r>
                  <a:endParaRPr/>
                </a:p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70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(n=34)  </a:t>
                  </a:r>
                  <a:endParaRPr/>
                </a:p>
              </p:txBody>
            </p:sp>
            <p:cxnSp>
              <p:nvCxnSpPr>
                <p:cNvPr id="514" name="Google Shape;514;p7"/>
                <p:cNvCxnSpPr>
                  <a:endCxn id="504" idx="2"/>
                </p:cNvCxnSpPr>
                <p:nvPr/>
              </p:nvCxnSpPr>
              <p:spPr>
                <a:xfrm>
                  <a:off x="3194147" y="3033682"/>
                  <a:ext cx="829800" cy="409500"/>
                </a:xfrm>
                <a:prstGeom prst="straightConnector1">
                  <a:avLst/>
                </a:prstGeom>
                <a:noFill/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triangle" w="lg" len="lg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</p:cxnSp>
            <p:cxnSp>
              <p:nvCxnSpPr>
                <p:cNvPr id="515" name="Google Shape;515;p7"/>
                <p:cNvCxnSpPr/>
                <p:nvPr/>
              </p:nvCxnSpPr>
              <p:spPr>
                <a:xfrm rot="10800000" flipH="1">
                  <a:off x="4257951" y="5042319"/>
                  <a:ext cx="872360" cy="314594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dash"/>
                  <a:round/>
                  <a:headEnd type="none" w="sm" len="sm"/>
                  <a:tailEnd type="triangle" w="lg" len="lg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</p:cxnSp>
            <p:cxnSp>
              <p:nvCxnSpPr>
                <p:cNvPr id="516" name="Google Shape;516;p7"/>
                <p:cNvCxnSpPr>
                  <a:endCxn id="508" idx="2"/>
                </p:cNvCxnSpPr>
                <p:nvPr/>
              </p:nvCxnSpPr>
              <p:spPr>
                <a:xfrm>
                  <a:off x="5282254" y="3362075"/>
                  <a:ext cx="588600" cy="1287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dash"/>
                  <a:round/>
                  <a:headEnd type="none" w="sm" len="sm"/>
                  <a:tailEnd type="triangle" w="lg" len="lg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</p:cxnSp>
            <p:cxnSp>
              <p:nvCxnSpPr>
                <p:cNvPr id="517" name="Google Shape;517;p7"/>
                <p:cNvCxnSpPr>
                  <a:stCxn id="511" idx="1"/>
                  <a:endCxn id="507" idx="5"/>
                </p:cNvCxnSpPr>
                <p:nvPr/>
              </p:nvCxnSpPr>
              <p:spPr>
                <a:xfrm rot="10800000">
                  <a:off x="7456877" y="3681627"/>
                  <a:ext cx="188400" cy="4224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dash"/>
                  <a:round/>
                  <a:headEnd type="none" w="sm" len="sm"/>
                  <a:tailEnd type="triangle" w="lg" len="lg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</p:cxnSp>
          </p:grpSp>
          <p:grpSp>
            <p:nvGrpSpPr>
              <p:cNvPr id="518" name="Google Shape;518;p7"/>
              <p:cNvGrpSpPr/>
              <p:nvPr/>
            </p:nvGrpSpPr>
            <p:grpSpPr>
              <a:xfrm>
                <a:off x="5613212" y="1324306"/>
                <a:ext cx="6503357" cy="507791"/>
                <a:chOff x="11134649" y="4625745"/>
                <a:chExt cx="4228177" cy="507791"/>
              </a:xfrm>
            </p:grpSpPr>
            <p:cxnSp>
              <p:nvCxnSpPr>
                <p:cNvPr id="519" name="Google Shape;519;p7"/>
                <p:cNvCxnSpPr/>
                <p:nvPr/>
              </p:nvCxnSpPr>
              <p:spPr>
                <a:xfrm>
                  <a:off x="11134649" y="4844893"/>
                  <a:ext cx="766557" cy="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1"/>
                  </a:solidFill>
                  <a:prstDash val="dash"/>
                  <a:round/>
                  <a:headEnd type="none" w="sm" len="sm"/>
                  <a:tailEnd type="triangle" w="lg" len="lg"/>
                </a:ln>
                <a:effectLst>
                  <a:outerShdw blurRad="40000" dist="20000" dir="5400000" rotWithShape="0">
                    <a:srgbClr val="000000">
                      <a:alpha val="37647"/>
                    </a:srgbClr>
                  </a:outerShdw>
                </a:effectLst>
              </p:spPr>
            </p:cxnSp>
            <p:sp>
              <p:nvSpPr>
                <p:cNvPr id="520" name="Google Shape;520;p7"/>
                <p:cNvSpPr txBox="1"/>
                <p:nvPr/>
              </p:nvSpPr>
              <p:spPr>
                <a:xfrm>
                  <a:off x="11901207" y="4625745"/>
                  <a:ext cx="3461619" cy="50779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2700" dirty="0">
                      <a:solidFill>
                        <a:schemeClr val="dk1"/>
                      </a:solidFill>
                      <a:latin typeface="Twentieth Century"/>
                      <a:ea typeface="Twentieth Century"/>
                      <a:cs typeface="Twentieth Century"/>
                      <a:sym typeface="Twentieth Century"/>
                    </a:rPr>
                    <a:t>Movements of taxa trafficking) </a:t>
                  </a:r>
                  <a:endParaRPr dirty="0"/>
                </a:p>
              </p:txBody>
            </p:sp>
          </p:grpSp>
          <p:sp>
            <p:nvSpPr>
              <p:cNvPr id="521" name="Google Shape;521;p7"/>
              <p:cNvSpPr txBox="1"/>
              <p:nvPr/>
            </p:nvSpPr>
            <p:spPr>
              <a:xfrm>
                <a:off x="3620165" y="673475"/>
                <a:ext cx="8951049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3400" dirty="0">
                    <a:solidFill>
                      <a:schemeClr val="dk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rPr>
                  <a:t>10 networks, each with 34 states (locations)</a:t>
                </a:r>
                <a:endParaRPr dirty="0"/>
              </a:p>
            </p:txBody>
          </p:sp>
          <p:sp>
            <p:nvSpPr>
              <p:cNvPr id="522" name="Google Shape;522;p7"/>
              <p:cNvSpPr txBox="1"/>
              <p:nvPr/>
            </p:nvSpPr>
            <p:spPr>
              <a:xfrm>
                <a:off x="2899719" y="6056324"/>
                <a:ext cx="175027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>
                    <a:solidFill>
                      <a:schemeClr val="dk1"/>
                    </a:solidFill>
                    <a:latin typeface="Twentieth Century"/>
                    <a:ea typeface="Twentieth Century"/>
                    <a:cs typeface="Twentieth Century"/>
                    <a:sym typeface="Twentieth Century"/>
                  </a:rPr>
                  <a:t>Taxa 3</a:t>
                </a:r>
                <a:endParaRPr/>
              </a:p>
            </p:txBody>
          </p:sp>
        </p:grpSp>
        <p:cxnSp>
          <p:nvCxnSpPr>
            <p:cNvPr id="523" name="Google Shape;523;p7"/>
            <p:cNvCxnSpPr>
              <a:endCxn id="475" idx="1"/>
            </p:cNvCxnSpPr>
            <p:nvPr/>
          </p:nvCxnSpPr>
          <p:spPr>
            <a:xfrm>
              <a:off x="3988681" y="5774158"/>
              <a:ext cx="473400" cy="27450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dash"/>
              <a:round/>
              <a:headEnd type="none" w="sm" len="sm"/>
              <a:tailEnd type="triangle" w="lg" len="lg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</p:cxnSp>
        <p:cxnSp>
          <p:nvCxnSpPr>
            <p:cNvPr id="524" name="Google Shape;524;p7"/>
            <p:cNvCxnSpPr/>
            <p:nvPr/>
          </p:nvCxnSpPr>
          <p:spPr>
            <a:xfrm>
              <a:off x="4878100" y="5559070"/>
              <a:ext cx="617961" cy="133961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dash"/>
              <a:round/>
              <a:headEnd type="none" w="sm" len="sm"/>
              <a:tailEnd type="triangle" w="lg" len="lg"/>
            </a:ln>
            <a:effectLst>
              <a:outerShdw blurRad="40000" dist="20000" dir="5400000" rotWithShape="0">
                <a:srgbClr val="000000">
                  <a:alpha val="37647"/>
                </a:srgbClr>
              </a:outerShdw>
            </a:effec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284</Words>
  <Application>Microsoft Office PowerPoint</Application>
  <PresentationFormat>Custom</PresentationFormat>
  <Paragraphs>122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Twentieth Century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A. Palmer</dc:creator>
  <cp:lastModifiedBy>Erin Duffy</cp:lastModifiedBy>
  <cp:revision>9</cp:revision>
  <dcterms:created xsi:type="dcterms:W3CDTF">2015-03-01T20:58:55Z</dcterms:created>
  <dcterms:modified xsi:type="dcterms:W3CDTF">2022-09-27T18:18:12Z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0x01010070784B25AF50B1489073584462465C7B</vt:lpwstr>
  </property>
</Properties>
</file>