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4620875" cy="91344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460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GK6x8lbgojjbi5fAIu5KMOZb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60" y="32"/>
      </p:cViewPr>
      <p:guideLst>
        <p:guide orient="horz" pos="2877"/>
        <p:guide pos="4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" descr="background-mas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-1946031"/>
            <a:ext cx="14617700" cy="91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/>
          <p:nvPr/>
        </p:nvSpPr>
        <p:spPr>
          <a:xfrm>
            <a:off x="5474677" y="5029200"/>
            <a:ext cx="419217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r>
              <a:rPr lang="en-US" sz="4200" baseline="30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</a:t>
            </a: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Year Review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April 13-14, 2015</a:t>
            </a:r>
            <a:endParaRPr sz="4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2730500" y="1946324"/>
            <a:ext cx="11159332" cy="57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–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–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»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wentieth Century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2730500" y="2387600"/>
            <a:ext cx="11159332" cy="529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84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730500" y="2141856"/>
            <a:ext cx="5499100" cy="602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Char char="–"/>
              <a:defRPr sz="3600"/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Char char="•"/>
              <a:defRPr sz="30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8382000" y="2131378"/>
            <a:ext cx="5507831" cy="602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Char char="–"/>
              <a:defRPr sz="3600"/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Char char="•"/>
              <a:defRPr sz="30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background-conten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4617700" cy="91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730500" y="1946324"/>
            <a:ext cx="11159332" cy="57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marR="0" lvl="0" indent="-495300" algn="l" rtl="0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Font typeface="Arial"/>
              <a:buChar char="•"/>
              <a:defRPr sz="4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95300" algn="l" rtl="0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/>
          <p:nvPr/>
        </p:nvSpPr>
        <p:spPr>
          <a:xfrm>
            <a:off x="2730500" y="8668088"/>
            <a:ext cx="533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 i="0" u="none" strike="noStrike" cap="none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4"/>
          <p:cNvSpPr txBox="1"/>
          <p:nvPr/>
        </p:nvSpPr>
        <p:spPr>
          <a:xfrm>
            <a:off x="9271000" y="8691475"/>
            <a:ext cx="46188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NATIONAL SOCIO-ENVIRONMENTAL SYNTHESIS CENTER</a:t>
            </a:r>
            <a:endParaRPr/>
          </a:p>
        </p:txBody>
      </p:sp>
      <p:cxnSp>
        <p:nvCxnSpPr>
          <p:cNvPr id="15" name="Google Shape;15;p4"/>
          <p:cNvCxnSpPr/>
          <p:nvPr/>
        </p:nvCxnSpPr>
        <p:spPr>
          <a:xfrm>
            <a:off x="2730500" y="8664814"/>
            <a:ext cx="1115933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DD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/>
        </p:nvSpPr>
        <p:spPr>
          <a:xfrm>
            <a:off x="91440" y="2746365"/>
            <a:ext cx="1452943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Images </a:t>
            </a:r>
            <a:r>
              <a:rPr lang="en-US" sz="5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</a:t>
            </a:r>
            <a:r>
              <a:rPr lang="en-US" sz="5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500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Ecological</a:t>
            </a:r>
            <a:endParaRPr sz="50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Network Methods to Understand Complex </a:t>
            </a:r>
            <a:r>
              <a:rPr lang="en-US" sz="50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Systems</a:t>
            </a:r>
            <a:endParaRPr sz="5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0270" y="692774"/>
            <a:ext cx="9878005" cy="756378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/>
        </p:nvSpPr>
        <p:spPr>
          <a:xfrm>
            <a:off x="1752600" y="8256561"/>
            <a:ext cx="11174506" cy="37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Soil Food Web. USDA-NRCS Soil Biology Primer. </a:t>
            </a:r>
            <a:r>
              <a:rPr lang="en-US" sz="1800" b="0" i="1" u="sng" strike="noStrike" cap="none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Creative Commons Attribution 4.0</a:t>
            </a:r>
            <a:r>
              <a:rPr lang="en-US" sz="1800" b="0" i="1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" descr="A picture containing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552" y="399314"/>
            <a:ext cx="10721788" cy="73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"/>
          <p:cNvSpPr txBox="1"/>
          <p:nvPr/>
        </p:nvSpPr>
        <p:spPr>
          <a:xfrm>
            <a:off x="2182906" y="8058071"/>
            <a:ext cx="1137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222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Figure 1 from open access article by Souza et al. 2018. Temporal variation in plant–pollinator networks from seasonal tropical environments: higher specialization when resources are scarce. </a:t>
            </a:r>
            <a:r>
              <a:rPr lang="en-US" sz="1800" b="0" i="1" u="none" strike="noStrike" cap="none">
                <a:solidFill>
                  <a:srgbClr val="2222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Journal of Ecology</a:t>
            </a:r>
            <a:r>
              <a:rPr lang="en-US" sz="1800" b="0" i="0" u="none" strike="noStrike" cap="none">
                <a:solidFill>
                  <a:srgbClr val="2222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 </a:t>
            </a:r>
            <a:r>
              <a:rPr lang="en-US" sz="1800" b="0" i="1" u="none" strike="noStrike" cap="none">
                <a:solidFill>
                  <a:srgbClr val="2222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106</a:t>
            </a:r>
            <a:r>
              <a:rPr lang="en-US" sz="1800" b="0" i="0" u="none" strike="noStrike" cap="none">
                <a:solidFill>
                  <a:srgbClr val="22222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(6), pp. 2409-2420.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68</Words>
  <Application>Microsoft Office PowerPoint</Application>
  <PresentationFormat>Custom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Twentieth Century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A. Palmer</dc:creator>
  <cp:lastModifiedBy>Erin Duffy</cp:lastModifiedBy>
  <cp:revision>2</cp:revision>
  <dcterms:created xsi:type="dcterms:W3CDTF">2015-03-01T20:58:55Z</dcterms:created>
  <dcterms:modified xsi:type="dcterms:W3CDTF">2022-08-30T13:17:38Z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0x01010070784B25AF50B1489073584462465C7B</vt:lpwstr>
  </property>
</Properties>
</file>