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9" roundtripDataSignature="AMtx7mhZyr0Onpc6/hIdFs072kio+3COK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customschemas.google.com/relationships/presentationmetadata" Target="meta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35f66550f3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35f66550f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35f66550f3_0_0"/>
          <p:cNvSpPr txBox="1"/>
          <p:nvPr>
            <p:ph idx="1" type="subTitle"/>
          </p:nvPr>
        </p:nvSpPr>
        <p:spPr>
          <a:xfrm>
            <a:off x="1524000" y="5866740"/>
            <a:ext cx="9144000" cy="336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050">
                <a:solidFill>
                  <a:srgbClr val="202122"/>
                </a:solidFill>
                <a:highlight>
                  <a:srgbClr val="F8F9FA"/>
                </a:highlight>
              </a:rPr>
              <a:t>Garden-craft Old and New - Perspective View of Garden in Plan Following by John Dando Sedding (1902). Public Domain via Wikimedia Commons</a:t>
            </a:r>
            <a:endParaRPr sz="1050">
              <a:solidFill>
                <a:srgbClr val="20212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" name="Google Shape;85;g135f66550f3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9963" y="140875"/>
            <a:ext cx="7346273" cy="5495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115013"/>
            <a:ext cx="10972800" cy="5986552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/>
          <p:nvPr/>
        </p:nvSpPr>
        <p:spPr>
          <a:xfrm>
            <a:off x="4189324" y="6278652"/>
            <a:ext cx="381335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Urban landscape: The Bronx, New York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4368" y="175240"/>
            <a:ext cx="11083264" cy="602368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 txBox="1"/>
          <p:nvPr/>
        </p:nvSpPr>
        <p:spPr>
          <a:xfrm>
            <a:off x="3857502" y="6313428"/>
            <a:ext cx="447699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Suburban Landscape: Gaithersburg, Maryland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165" y="156742"/>
            <a:ext cx="11207670" cy="6125303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3"/>
          <p:cNvSpPr txBox="1"/>
          <p:nvPr/>
        </p:nvSpPr>
        <p:spPr>
          <a:xfrm>
            <a:off x="4120491" y="6331926"/>
            <a:ext cx="395101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Rural Landscape: Crawford County, Iowa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2022-06-21T14:13:07Z</dcterms:created>
  <dc:creator>Heidi CM Scott</dc:creator>
</cp:coreProperties>
</file>