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21E6E-FE16-9A40-AB2C-836EE77C1262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CB8A7-3D04-284F-AD06-94F2B5597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E505-7CC3-6860-DEF6-A4D2D441B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BC372-2970-1D7E-F857-E8B29331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D65A4-50CF-3993-2244-0F461D69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1814-73B6-E247-A125-AAD0C0BD6F74}" type="datetime1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471F-A42F-FD90-79AC-D2FC56ED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F0F6-9680-E312-9D3B-D61DD56B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4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11E1-1222-6942-20C7-DB27834C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499D3-8E38-B604-27F3-9FD4E8A26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10BF-7742-4860-FFF2-4B7B36DB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79F8-54D7-3248-B55A-56DBC039385F}" type="datetime1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83B3-FEE1-E886-7B4B-61D155F5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9E1AF-6BC2-13F7-A806-1B077EED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D038B-1D48-A1F6-3210-0DAA323FE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D5CF6-4271-6592-B214-14DFAA63D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4DE9-1CA1-4F14-33C5-A768B0E3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A7F0-A6EE-BF4C-B90F-9130F523F16F}" type="datetime1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2EF3-8636-20CB-32CA-D0F636F3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C1E35-F84C-3D8D-F869-03883799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1F5-D793-CF20-3E1D-CD32532A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74D5-8EA1-AA84-A68C-0A0D818A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8D7-0661-94EC-D920-1572085A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9CE3-5938-A846-9221-39148D6184C7}" type="datetime1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87CA1-EC4E-6503-348A-898C521C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8B036-2728-6609-B995-7371B7BC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0D07-DAB4-2ACB-4991-BAC9F9C2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27871-F450-D289-0FD0-03367677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40FC0-F908-BC21-3363-384669E6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4F6-5640-FE4E-A5A0-2B3702EC4545}" type="datetime1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EB7A-DA01-63C3-20E1-30EC499B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BB5F2-1751-41A4-DA97-D2383C5E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57C4-096E-0AC2-8F88-F03AEA2F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F170-3775-1624-4F11-C60C3EB9C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B76AD-3C14-A3E5-CB22-D2FD02BB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B4A12-4283-B58C-C9D4-DCD7BE16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021F-57FC-CB41-B070-E237181AF3A0}" type="datetime1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42D3B-0FA6-90E7-9A5F-579082C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2299C-E0F5-8136-303F-99A82A5F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AEB9-0BBB-C2C4-14A1-74497A05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DD4D1-B7EF-6EA9-9C22-0C6F7513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82041-0EBD-A7B8-1959-66960100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8B0E3-8323-B84B-1D31-6C1D0853A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90006-8313-0A2B-150F-4C156D966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0A33A-9D97-FF11-4F5D-F501C599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0EDB-E9C6-C64F-9FA8-C75EFCBFA1DA}" type="datetime1">
              <a:rPr lang="en-US" smtClean="0"/>
              <a:t>7/18/22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D3499-E618-6482-52FF-8B092364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70E96-B6FE-19FD-4C27-79219E19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F522-9F8B-A762-3638-D73B0921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01B24-09F8-AD6D-31C2-84C1BE6B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2D58-8A9D-6343-9552-AFE7C0FA253B}" type="datetime1">
              <a:rPr lang="en-US" smtClean="0"/>
              <a:t>7/18/22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1ACE7-82EB-D869-1369-5DE7292C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BE9D3-05ED-1A8D-7534-0AC2F3FE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9FA50-6BBA-5A73-164F-F7C2DF18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B899-C999-6D45-B0CA-642239F1843B}" type="datetime1">
              <a:rPr lang="en-US" smtClean="0"/>
              <a:t>7/18/22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19ACF-55DB-23D9-8657-74E9F7C2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1CA59-F36B-06B9-D290-0DBEC7BE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06B3-EC05-77D0-0BB7-A4909A9A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816C-BFD5-A785-7B36-276BC46A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DA37B-505B-C2FD-5CDB-C7D8D4085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421A-28A3-9A17-4A61-7A2A9214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F4C6-A235-114B-8A8B-750AB4DB3249}" type="datetime1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F576C-0BCD-B3D7-CF34-5ECAF6A0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44FFF-1157-293C-A830-A1C55A70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4FDB-ECE7-CADF-CC03-2779085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8F69A-EC6F-7AE7-20BE-0EFC328AC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F0A42-D5EF-D3A5-95CA-B9B19F97D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8DFCD-A879-2667-EF62-94FE3D6B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133F-8DE8-7241-86CD-FC661D3A3D72}" type="datetime1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2AA17-CCEE-4923-1ED0-47F718B1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15644-73F1-A0D9-2C0A-AEE64D9B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C8AE-5668-EEB0-62F5-1240A10C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14F34-7FB9-984C-C44C-1BFCD2C8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B6A6-A9F2-B34E-A5BC-BB1A5F388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4D9B-9F95-3A4A-B1F9-9E6F88F09312}" type="datetime1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EA822-3B54-FA95-612F-10D035B5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56C3-201C-5B46-6E24-9E769E767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1EE67-DF32-3A01-7F6E-D3371B19F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Coastal Resilience: Seawalls, Mangroves, and</a:t>
            </a:r>
            <a:br>
              <a:rPr lang="en-US" sz="4000" dirty="0"/>
            </a:br>
            <a:r>
              <a:rPr lang="en-US" sz="4000" dirty="0"/>
              <a:t>Environmental Justice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0BA10-7E9B-AF97-FF9F-AFD8F08F8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By Heidi Scott, SESYNC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F539DA-A600-619A-D3DD-CC7659DDF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3" y="539346"/>
            <a:ext cx="3421356" cy="124879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AAC7-1A37-FE11-5582-E5AC2306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7/5/22</a:t>
            </a:r>
          </a:p>
        </p:txBody>
      </p:sp>
    </p:spTree>
    <p:extLst>
      <p:ext uri="{BB962C8B-B14F-4D97-AF65-F5344CB8AC3E}">
        <p14:creationId xmlns:p14="http://schemas.microsoft.com/office/powerpoint/2010/main" val="32863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41B7A5-434F-9A04-8274-C097474FE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4"/>
          <a:stretch/>
        </p:blipFill>
        <p:spPr bwMode="auto">
          <a:xfrm>
            <a:off x="-1504" y="-135244"/>
            <a:ext cx="12191980" cy="699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56227B3-BD4B-B146-9DD9-5D91D71F00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BBBA8-E353-DF64-47ED-3D3DD7A0006D}"/>
              </a:ext>
            </a:extLst>
          </p:cNvPr>
          <p:cNvSpPr txBox="1"/>
          <p:nvPr/>
        </p:nvSpPr>
        <p:spPr>
          <a:xfrm>
            <a:off x="146576" y="6356350"/>
            <a:ext cx="4024731" cy="553998"/>
          </a:xfrm>
          <a:prstGeom prst="rect">
            <a:avLst/>
          </a:prstGeom>
          <a:solidFill>
            <a:srgbClr val="FFFFFF">
              <a:alpha val="41569"/>
            </a:srgb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Oil rigs in Galveston, Texas</a:t>
            </a:r>
            <a:br>
              <a:rPr lang="en-US" i="1" dirty="0"/>
            </a:br>
            <a:r>
              <a:rPr lang="en-US" sz="1100" i="1" dirty="0"/>
              <a:t> Photo by Carol Highsmith. Public Doman via Wikimedia Commons.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7765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8C14BE-B3B1-24CF-0E85-2EB221FE14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b="135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56227B3-BD4B-B146-9DD9-5D91D71F00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5A326-CBDD-5241-42E6-42845844C4A8}"/>
              </a:ext>
            </a:extLst>
          </p:cNvPr>
          <p:cNvSpPr txBox="1"/>
          <p:nvPr/>
        </p:nvSpPr>
        <p:spPr>
          <a:xfrm>
            <a:off x="0" y="6042392"/>
            <a:ext cx="5661061" cy="815608"/>
          </a:xfrm>
          <a:prstGeom prst="rect">
            <a:avLst/>
          </a:prstGeom>
          <a:solidFill>
            <a:srgbClr val="FFFFFF">
              <a:alpha val="41569"/>
            </a:srgb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Roseate Spoonbills at the J.N. “Ding” Darling National Wildlife Refuge on Sanibel Island, Florida</a:t>
            </a:r>
            <a:br>
              <a:rPr lang="en-US" i="1" dirty="0"/>
            </a:br>
            <a:r>
              <a:rPr lang="en-US" sz="1100" i="1" dirty="0"/>
              <a:t>Photo by Steve Hillebrand/U.S. Fish and Wildlife Service. Public domain via Wikimedia Commons.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7242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4D730D3-21DF-A649-93AC-8F75A2B9B32F}" vid="{B0AA2598-5C6F-5540-895B-2774E0F757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79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Coastal Resilience: Seawalls, Mangroves, and Environmental Justice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Resilience: Seawalls, Mangroves, and Environmental Justice</dc:title>
  <dc:creator>Alaina Gallagher</dc:creator>
  <cp:lastModifiedBy>Alaina Gallagher</cp:lastModifiedBy>
  <cp:revision>1</cp:revision>
  <dcterms:created xsi:type="dcterms:W3CDTF">2022-07-18T13:41:29Z</dcterms:created>
  <dcterms:modified xsi:type="dcterms:W3CDTF">2022-07-18T13:49:59Z</dcterms:modified>
</cp:coreProperties>
</file>