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60" r:id="rId3"/>
    <p:sldId id="26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77"/>
    <p:restoredTop sz="96327"/>
  </p:normalViewPr>
  <p:slideViewPr>
    <p:cSldViewPr snapToGrid="0" snapToObjects="1">
      <p:cViewPr varScale="1">
        <p:scale>
          <a:sx n="109" d="100"/>
          <a:sy n="109" d="100"/>
        </p:scale>
        <p:origin x="6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E21E6E-FE16-9A40-AB2C-836EE77C1262}" type="datetimeFigureOut">
              <a:rPr lang="en-US" smtClean="0"/>
              <a:t>7/14/22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ECB8A7-3D04-284F-AD06-94F2B5597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477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BE505-7CC3-6860-DEF6-A4D2D441B8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FBC372-2970-1D7E-F857-E8B293310A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D65A4-50CF-3993-2244-0F461D698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1814-73B6-E247-A125-AAD0C0BD6F74}" type="datetime1">
              <a:rPr lang="en-US" smtClean="0"/>
              <a:t>7/14/22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0471F-A42F-FD90-79AC-D2FC56ED4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5BF0F6-9680-E312-9D3B-D61DD56BF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B3-BD4B-B146-9DD9-5D91D71F0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41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311E1-1222-6942-20C7-DB27834CF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5499D3-8E38-B604-27F3-9FD4E8A26A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A810BF-7742-4860-FFF2-4B7B36DBB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979F8-54D7-3248-B55A-56DBC039385F}" type="datetime1">
              <a:rPr lang="en-US" smtClean="0"/>
              <a:t>7/14/22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9683B3-FEE1-E886-7B4B-61D155F5B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D9E1AF-6BC2-13F7-A806-1B077EEDF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B3-BD4B-B146-9DD9-5D91D71F0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409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1D038B-1D48-A1F6-3210-0DAA323FE1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9D5CF6-4271-6592-B214-14DFAA63D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CD4DE9-1CA1-4F14-33C5-A768B0E31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FA7F0-A6EE-BF4C-B90F-9130F523F16F}" type="datetime1">
              <a:rPr lang="en-US" smtClean="0"/>
              <a:t>7/14/22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962EF3-8636-20CB-32CA-D0F636F3D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DC1E35-F84C-3D8D-F869-038837994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B3-BD4B-B146-9DD9-5D91D71F0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727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FB1F5-D793-CF20-3E1D-CD32532AD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A74D5-8EA1-AA84-A68C-0A0D818A8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3708D7-0661-94EC-D920-1572085A8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49CE3-5938-A846-9221-39148D6184C7}" type="datetime1">
              <a:rPr lang="en-US" smtClean="0"/>
              <a:t>7/14/22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D87CA1-EC4E-6503-348A-898C521C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8B036-2728-6609-B995-7371B7BC2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B3-BD4B-B146-9DD9-5D91D71F0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892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F0D07-DAB4-2ACB-4991-BAC9F9C2C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B27871-F450-D289-0FD0-033676773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D40FC0-F908-BC21-3363-384669E60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854F6-5640-FE4E-A5A0-2B3702EC4545}" type="datetime1">
              <a:rPr lang="en-US" smtClean="0"/>
              <a:t>7/14/22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5EB7A-DA01-63C3-20E1-30EC499BA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BBB5F2-1751-41A4-DA97-D2383C5E7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B3-BD4B-B146-9DD9-5D91D71F0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841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C57C4-096E-0AC2-8F88-F03AEA2FB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EF170-3775-1624-4F11-C60C3EB9C6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EB76AD-3C14-A3E5-CB22-D2FD02BBC4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7B4A12-4283-B58C-C9D4-DCD7BE163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021F-57FC-CB41-B070-E237181AF3A0}" type="datetime1">
              <a:rPr lang="en-US" smtClean="0"/>
              <a:t>7/14/22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642D3B-0FA6-90E7-9A5F-579082C31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02299C-E0F5-8136-303F-99A82A5FC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B3-BD4B-B146-9DD9-5D91D71F0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92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4AEB9-0BBB-C2C4-14A1-74497A05C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0DD4D1-B7EF-6EA9-9C22-0C6F75137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082041-0EBD-A7B8-1959-669601009E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98B0E3-8323-B84B-1D31-6C1D0853AF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E90006-8313-0A2B-150F-4C156D9667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10A33A-9D97-FF11-4F5D-F501C5998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E0EDB-E9C6-C64F-9FA8-C75EFCBFA1DA}" type="datetime1">
              <a:rPr lang="en-US" smtClean="0"/>
              <a:t>7/14/22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D3499-E618-6482-52FF-8B0923646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070E96-B6FE-19FD-4C27-79219E199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B3-BD4B-B146-9DD9-5D91D71F0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623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EF522-9F8B-A762-3638-D73B09212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801B24-09F8-AD6D-31C2-84C1BE6B9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2D58-8A9D-6343-9552-AFE7C0FA253B}" type="datetime1">
              <a:rPr lang="en-US" smtClean="0"/>
              <a:t>7/14/22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61ACE7-82EB-D869-1369-5DE7292C8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8BE9D3-05ED-1A8D-7534-0AC2F3FEE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B3-BD4B-B146-9DD9-5D91D71F0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191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E9FA50-6BBA-5A73-164F-F7C2DF181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B899-C999-6D45-B0CA-642239F1843B}" type="datetime1">
              <a:rPr lang="en-US" smtClean="0"/>
              <a:t>7/14/22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219ACF-55DB-23D9-8657-74E9F7C22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11CA59-F36B-06B9-D290-0DBEC7BEF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B3-BD4B-B146-9DD9-5D91D71F0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217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B06B3-EC05-77D0-0BB7-A4909A9A2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C816C-BFD5-A785-7B36-276BC46AB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0DA37B-505B-C2FD-5CDB-C7D8D4085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1A421A-28A3-9A17-4A61-7A2A9214C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F4C6-A235-114B-8A8B-750AB4DB3249}" type="datetime1">
              <a:rPr lang="en-US" smtClean="0"/>
              <a:t>7/14/22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1F576C-0BCD-B3D7-CF34-5ECAF6A07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44FFF-1157-293C-A830-A1C55A707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B3-BD4B-B146-9DD9-5D91D71F0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515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14FDB-ECE7-CADF-CC03-2779085C9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A8F69A-EC6F-7AE7-20BE-0EFC328AC0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CF0A42-D5EF-D3A5-95CA-B9B19F97D6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E8DFCD-A879-2667-EF62-94FE3D6B9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2133F-8DE8-7241-86CD-FC661D3A3D72}" type="datetime1">
              <a:rPr lang="en-US" smtClean="0"/>
              <a:t>7/14/22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12AA17-CCEE-4923-1ED0-47F718B18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815644-73F1-A0D9-2C0A-AEE64D9BA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B3-BD4B-B146-9DD9-5D91D71F0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201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41C8AE-5668-EEB0-62F5-1240A10CE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514F34-7FB9-984C-C44C-1BFCD2C85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AB6A6-A9F2-B34E-A5BC-BB1A5F3888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44D9B-9F95-3A4A-B1F9-9E6F88F09312}" type="datetime1">
              <a:rPr lang="en-US" smtClean="0"/>
              <a:t>7/14/22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0EA822-3B54-FA95-612F-10D035B505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3556C3-201C-5B46-6E24-9E769E7674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227B3-BD4B-B146-9DD9-5D91D71F0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733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51EE67-DF32-3A01-7F6E-D3371B19FF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903" y="3399769"/>
            <a:ext cx="10640754" cy="775845"/>
          </a:xfrm>
        </p:spPr>
        <p:txBody>
          <a:bodyPr anchor="b">
            <a:normAutofit fontScale="90000"/>
          </a:bodyPr>
          <a:lstStyle/>
          <a:p>
            <a:r>
              <a:rPr lang="en-US" sz="4000" dirty="0"/>
              <a:t>Ecological Resilience: The American Dam, Past and Future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50BA10-7E9B-AF97-FF9F-AFD8F08F89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4121" y="4171528"/>
            <a:ext cx="9163757" cy="450447"/>
          </a:xfrm>
        </p:spPr>
        <p:txBody>
          <a:bodyPr anchor="ctr">
            <a:normAutofit/>
          </a:bodyPr>
          <a:lstStyle/>
          <a:p>
            <a:r>
              <a:rPr lang="en-US" sz="2000" dirty="0"/>
              <a:t>By: Heidi Scott, SESYNC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AF539DA-A600-619A-D3DD-CC7659DDF3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723" y="539346"/>
            <a:ext cx="3421356" cy="1248796"/>
          </a:xfrm>
          <a:prstGeom prst="rect">
            <a:avLst/>
          </a:prstGeom>
        </p:spPr>
      </p:pic>
      <p:grpSp>
        <p:nvGrpSpPr>
          <p:cNvPr id="39" name="Group 38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E2AAC7-1A37-FE11-5582-E5AC23062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7/14/22</a:t>
            </a:r>
          </a:p>
        </p:txBody>
      </p:sp>
    </p:spTree>
    <p:extLst>
      <p:ext uri="{BB962C8B-B14F-4D97-AF65-F5344CB8AC3E}">
        <p14:creationId xmlns:p14="http://schemas.microsoft.com/office/powerpoint/2010/main" val="3286306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6" name="Content Placeholder 5" descr="A picture containing nature, half&#10;&#10;Description automatically generated">
            <a:extLst>
              <a:ext uri="{FF2B5EF4-FFF2-40B4-BE49-F238E27FC236}">
                <a16:creationId xmlns:a16="http://schemas.microsoft.com/office/drawing/2014/main" id="{5E5DF182-4727-C050-1521-0978184348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2947" b="3426"/>
          <a:stretch/>
        </p:blipFill>
        <p:spPr>
          <a:xfrm>
            <a:off x="20" y="0"/>
            <a:ext cx="12191980" cy="68580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9802FA-5A66-5D0B-1CC8-6FD56454A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856227B3-BD4B-B146-9DD9-5D91D71F00EA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75B295-09E5-F32A-9FF8-E3F07B9A31BB}"/>
              </a:ext>
            </a:extLst>
          </p:cNvPr>
          <p:cNvSpPr txBox="1"/>
          <p:nvPr/>
        </p:nvSpPr>
        <p:spPr>
          <a:xfrm>
            <a:off x="4970585" y="136525"/>
            <a:ext cx="6526639" cy="738664"/>
          </a:xfrm>
          <a:prstGeom prst="rect">
            <a:avLst/>
          </a:prstGeom>
          <a:solidFill>
            <a:srgbClr val="F2F2F2">
              <a:alpha val="60000"/>
            </a:srgb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US" sz="24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Teton Dam Flood, June 5, 1976 </a:t>
            </a:r>
          </a:p>
          <a:p>
            <a:pPr lvl="0"/>
            <a:r>
              <a:rPr lang="en-US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Image courtesy of www. waterarchives.org via Wikimedia Commons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655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16CEA31-F781-2CE7-A128-EE324E3624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8018" b="7728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9802FA-5A66-5D0B-1CC8-6FD56454A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856227B3-BD4B-B146-9DD9-5D91D71F00EA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25B721-E000-D6BF-9B64-5875F03ACA09}"/>
              </a:ext>
            </a:extLst>
          </p:cNvPr>
          <p:cNvSpPr txBox="1"/>
          <p:nvPr/>
        </p:nvSpPr>
        <p:spPr>
          <a:xfrm>
            <a:off x="477349" y="105507"/>
            <a:ext cx="7448549" cy="9959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Downstream view taken on the bank of the Colorado River in Glen Canyon of Hidden Passage Canyon before the construction of Glen Canyon Dam, c. 1958 </a:t>
            </a:r>
            <a:br>
              <a:rPr lang="en-US" sz="1600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</a:br>
            <a:r>
              <a:rPr lang="en-US" sz="1600" i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Open-source image via Wikimedia Commons</a:t>
            </a:r>
            <a:endParaRPr lang="en-US" sz="2400" i="1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72420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A4D730D3-21DF-A649-93AC-8F75A2B9B32F}" vid="{B0AA2598-5C6F-5540-895B-2774E0F757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</TotalTime>
  <Words>72</Words>
  <Application>Microsoft Macintosh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Ecological Resilience: The American Dam, Past and Future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Ecological Resilience: The American Dam, Past and Future</dc:title>
  <dc:creator>Alaina Gallagher</dc:creator>
  <cp:lastModifiedBy>Alaina Gallagher</cp:lastModifiedBy>
  <cp:revision>1</cp:revision>
  <dcterms:created xsi:type="dcterms:W3CDTF">2022-07-14T15:13:34Z</dcterms:created>
  <dcterms:modified xsi:type="dcterms:W3CDTF">2022-07-14T16:06:48Z</dcterms:modified>
</cp:coreProperties>
</file>