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58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28EA-CA92-1643-A0B7-BC74BB992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8EE69-C070-3242-9608-BA5ADB8C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777FC-A897-934B-9046-389D3309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278BA-C7F8-044C-AB0F-577B3AB3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D3454-CD54-6E45-8364-BC262CA9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A7BC-43A4-934D-8AF0-1CC7C5E5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30C2E-E107-414D-AB4C-440096DDE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7BB9-8F42-3E49-B11C-6A97CEE2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FBFF-BD27-7143-BF27-91E88B8B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462A-CE4B-B546-AF81-25EBAE35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88968-E8DA-0346-8ABA-CE8F7E16E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8E1C0-CA20-964B-80BC-67C4C65C1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9574-B050-7941-8B05-E301C0F2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8F9BE-1C1F-5D44-AA44-846B16B3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291AC-40E8-FC46-A269-9AE9DAD5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4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E587-6DCF-8B4F-B7A6-2A85022C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880A3-20D8-8045-87CA-71156057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A0429-C4AF-4048-8304-B5FEE38E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D3A12-8F08-364D-9228-D5DD8FBC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26B2-BF5F-DF43-AECA-004FA593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4CE4-3EB8-FB40-9489-89975A6D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DE69-0810-4A47-A6F9-0AD367FF7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EB796-1F90-434B-9C26-C92C94A8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4F38-AC83-2141-881B-5D824B5F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40C2-640E-A849-AFCB-92F3D0B6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F12-7451-6046-B054-AE80EFAD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F826C-DB85-4D4D-8D4B-BA8AA090A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3721C-FB5D-D94C-9524-6F5512EDA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A8064-7A7C-4045-BC7C-AB43DBC7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D4F3F-70FB-F442-A583-1ED4E1C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BF81B-0D38-D048-BFD6-4CB675B7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8776-1045-9E44-8B91-903A3A41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26A50-4CE5-274F-A525-188C3B35F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51871-A879-414D-B4E2-4B25CC379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ADBCB-F906-0349-88A9-35C926EA5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38E61-BF96-0949-B490-A1B6C2DA8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0CEA5-2259-E043-A18D-0523A9CA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EB101-A34D-754C-A19B-5145309F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45D20-E15D-284E-94C8-E7CACC2F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8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8E55-13B8-E346-BFD3-DE9AE3F1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9993C-E718-B84A-A375-CBC21551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3BD27-02F3-5E46-B9EF-BF1A57E8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B0140-4A75-D548-B92E-42A83E03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DB228-D0BD-D740-B09D-3BFD6B60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60ADA-8A75-364E-9374-2405F67D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E5680-A3EA-644A-B419-1F6EFA01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6353-325A-F246-AF1A-8CFA9D3A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D44F-ED61-E74E-B202-E38FFFF6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22351-4D47-4D41-AAC7-FF65F24E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43F5E-4847-084D-B20A-FD7A518E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3B9E-421E-5B4B-AD28-2CE44DCB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0BAFD-02EE-614B-872C-34123232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5CDE-3580-ED47-8F8B-75ADCD82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A41E0-5EF4-2E46-A14E-1DBA1EE4A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D2639-CECF-614F-BD80-11A04F06F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A364A-4087-EE4E-95EE-8EB0DB06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77D3F-2C9D-4E4D-B344-5B09EB6E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B2343-7950-9F4E-8C5D-485A311C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14571-596D-3244-AE04-1CDB829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B2265-4841-BF4F-B2E1-29428FF8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1FA9B-0881-9A4A-A6C8-906ADE15D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2F22-69FF-6C42-9864-8ED5B92D2672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8E100-62AE-674D-9847-ADF76168A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58A8A-D5E3-484C-9325-EE9051BD9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3C0F-F67C-0346-B251-2CDA8D05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BAA32E6E-9779-4F58-9AC6-C93E50073DC8}"/>
              </a:ext>
            </a:extLst>
          </p:cNvPr>
          <p:cNvSpPr txBox="1"/>
          <p:nvPr/>
        </p:nvSpPr>
        <p:spPr>
          <a:xfrm>
            <a:off x="1510748" y="190386"/>
            <a:ext cx="9099550" cy="147950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3000" b="1" strike="noStrike" spc="-1" dirty="0"/>
              <a:t>Improving Scientific Impact: How to Practice </a:t>
            </a:r>
          </a:p>
          <a:p>
            <a:pPr algn="ctr"/>
            <a:r>
              <a:rPr lang="en-US" sz="3000" b="1" spc="-1" dirty="0"/>
              <a:t>S</a:t>
            </a:r>
            <a:r>
              <a:rPr lang="en-US" sz="3000" b="1" strike="noStrike" spc="-1" dirty="0"/>
              <a:t>cience </a:t>
            </a:r>
            <a:r>
              <a:rPr lang="en-US" sz="3000" b="1" spc="-1" dirty="0"/>
              <a:t>T</a:t>
            </a:r>
            <a:r>
              <a:rPr lang="en-US" sz="3000" b="1" strike="noStrike" spc="-1" dirty="0"/>
              <a:t>hat </a:t>
            </a:r>
            <a:r>
              <a:rPr lang="en-US" sz="3000" b="1" spc="-1" dirty="0"/>
              <a:t>I</a:t>
            </a:r>
            <a:r>
              <a:rPr lang="en-US" sz="3000" b="1" strike="noStrike" spc="-1" dirty="0"/>
              <a:t>nfluences </a:t>
            </a:r>
            <a:r>
              <a:rPr lang="en-US" sz="3000" b="1" spc="-1" dirty="0"/>
              <a:t>E</a:t>
            </a:r>
            <a:r>
              <a:rPr lang="en-US" sz="3000" b="1" strike="noStrike" spc="-1" dirty="0"/>
              <a:t>nvironmental Policy &amp; Management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122AF61C-AF65-40CF-9E06-2C0688E76FA5}"/>
              </a:ext>
            </a:extLst>
          </p:cNvPr>
          <p:cNvSpPr txBox="1"/>
          <p:nvPr/>
        </p:nvSpPr>
        <p:spPr>
          <a:xfrm>
            <a:off x="2335222" y="3429000"/>
            <a:ext cx="7799849" cy="89109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600" b="1" i="1" strike="noStrike" spc="-1" dirty="0"/>
              <a:t>Conservation Science and Practice </a:t>
            </a:r>
            <a:r>
              <a:rPr lang="en-US" sz="2600" b="1" strike="noStrike" spc="-1" dirty="0"/>
              <a:t>2 (7): e210 </a:t>
            </a:r>
          </a:p>
          <a:p>
            <a:pPr algn="ctr"/>
            <a:r>
              <a:rPr lang="en-US" sz="2600" b="1" strike="noStrike" spc="-1" dirty="0"/>
              <a:t>DOI: 10.1111/csp2.210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7559B-9F44-466C-A944-D39A82D60864}"/>
              </a:ext>
            </a:extLst>
          </p:cNvPr>
          <p:cNvSpPr txBox="1"/>
          <p:nvPr/>
        </p:nvSpPr>
        <p:spPr>
          <a:xfrm>
            <a:off x="1585513" y="2341660"/>
            <a:ext cx="97101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u="none" strike="noStrike" baseline="0" dirty="0"/>
              <a:t>Jonathan Fisher, Stephen Wood</a:t>
            </a:r>
            <a:r>
              <a:rPr lang="en-US" sz="2600" b="1" dirty="0"/>
              <a:t>, </a:t>
            </a:r>
            <a:r>
              <a:rPr lang="en-US" sz="2600" b="1" i="0" u="none" strike="noStrike" baseline="0" dirty="0"/>
              <a:t>Mark Bradford, and Thomas Kelsey</a:t>
            </a:r>
            <a:endParaRPr lang="en-US" sz="2600" b="1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F43196E-F0D2-4B60-85DD-E04C080F7698}"/>
              </a:ext>
            </a:extLst>
          </p:cNvPr>
          <p:cNvSpPr/>
          <p:nvPr/>
        </p:nvSpPr>
        <p:spPr>
          <a:xfrm>
            <a:off x="-13252" y="530605"/>
            <a:ext cx="1524000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0102BFA9-C9AB-454C-BED7-857E191F7944}"/>
              </a:ext>
            </a:extLst>
          </p:cNvPr>
          <p:cNvSpPr/>
          <p:nvPr/>
        </p:nvSpPr>
        <p:spPr>
          <a:xfrm>
            <a:off x="10533712" y="716706"/>
            <a:ext cx="1524000" cy="4846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17AAE-0E22-490F-A3F9-A92D2E9A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05" y="5424617"/>
            <a:ext cx="2786790" cy="10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336F07E-BAE3-49C3-89E8-119B14E35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65" y="1363748"/>
            <a:ext cx="8247015" cy="4690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96CC0-D829-403C-A289-85FC8E277C4F}"/>
              </a:ext>
            </a:extLst>
          </p:cNvPr>
          <p:cNvSpPr txBox="1"/>
          <p:nvPr/>
        </p:nvSpPr>
        <p:spPr>
          <a:xfrm>
            <a:off x="2314713" y="406400"/>
            <a:ext cx="740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Focusing Steps to Increase Your Impact</a:t>
            </a:r>
          </a:p>
        </p:txBody>
      </p:sp>
    </p:spTree>
    <p:extLst>
      <p:ext uri="{BB962C8B-B14F-4D97-AF65-F5344CB8AC3E}">
        <p14:creationId xmlns:p14="http://schemas.microsoft.com/office/powerpoint/2010/main" val="379535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9DC1DA-5CD4-437B-AC63-D6989289A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42" y="431003"/>
            <a:ext cx="8985314" cy="59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DF04856-A51C-401A-B8F5-EA3C03CD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" y="142177"/>
            <a:ext cx="9863189" cy="65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11BDC3-6F45-44B1-B074-CB5715FCC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57" y="262890"/>
            <a:ext cx="7343438" cy="6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46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Socio-Environmental  System Solutions:  A Causal Approach to Actionable Research Design</dc:title>
  <dc:creator>Jill Gallagher</dc:creator>
  <cp:lastModifiedBy>Alaina Gallagher</cp:lastModifiedBy>
  <cp:revision>10</cp:revision>
  <dcterms:created xsi:type="dcterms:W3CDTF">2022-02-23T15:22:41Z</dcterms:created>
  <dcterms:modified xsi:type="dcterms:W3CDTF">2022-03-18T15:57:57Z</dcterms:modified>
</cp:coreProperties>
</file>